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63"/>
  </p:notesMasterIdLst>
  <p:sldIdLst>
    <p:sldId id="257" r:id="rId2"/>
    <p:sldId id="258" r:id="rId3"/>
    <p:sldId id="259" r:id="rId4"/>
    <p:sldId id="260" r:id="rId5"/>
    <p:sldId id="313" r:id="rId6"/>
    <p:sldId id="297" r:id="rId7"/>
    <p:sldId id="298" r:id="rId8"/>
    <p:sldId id="299" r:id="rId9"/>
    <p:sldId id="300" r:id="rId10"/>
    <p:sldId id="301" r:id="rId11"/>
    <p:sldId id="302" r:id="rId12"/>
    <p:sldId id="303" r:id="rId13"/>
    <p:sldId id="304" r:id="rId14"/>
    <p:sldId id="261" r:id="rId15"/>
    <p:sldId id="262" r:id="rId16"/>
    <p:sldId id="305" r:id="rId17"/>
    <p:sldId id="306" r:id="rId18"/>
    <p:sldId id="263" r:id="rId19"/>
    <p:sldId id="264" r:id="rId20"/>
    <p:sldId id="307" r:id="rId21"/>
    <p:sldId id="308" r:id="rId22"/>
    <p:sldId id="309" r:id="rId23"/>
    <p:sldId id="310" r:id="rId24"/>
    <p:sldId id="311" r:id="rId25"/>
    <p:sldId id="314" r:id="rId26"/>
    <p:sldId id="315" r:id="rId27"/>
    <p:sldId id="312"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96" r:id="rId41"/>
    <p:sldId id="277" r:id="rId42"/>
    <p:sldId id="278" r:id="rId43"/>
    <p:sldId id="316" r:id="rId44"/>
    <p:sldId id="317"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sz="2400"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sz="2400"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sz="2400"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sz="2400"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3"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ss Galloway" initials="KG"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5F5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26" autoAdjust="0"/>
  </p:normalViewPr>
  <p:slideViewPr>
    <p:cSldViewPr showGuides="1">
      <p:cViewPr varScale="1">
        <p:scale>
          <a:sx n="61" d="100"/>
          <a:sy n="61" d="100"/>
        </p:scale>
        <p:origin x="76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12-09T08:59:49.262"/>
    </inkml:context>
    <inkml:brush xml:id="br0">
      <inkml:brushProperty name="width" value="0.05292" units="cm"/>
      <inkml:brushProperty name="height" value="0.05292" units="cm"/>
      <inkml:brushProperty name="color" value="#C00000"/>
    </inkml:brush>
  </inkml:definitions>
  <inkml:trace contextRef="#ctx0" brushRef="#br0">18980 12083 0,'0'17'344,"17"1"-344,1-18 15,-18 53 1,18-18 0,17 18-1,-17-18 1,-1 53-1,19-52 1,-19-19 0,-17 1-16,18 0 15,-1-1 1,1 36 0,-18-35 30,18 0-30,-18-1 0,17-17-1,-17 18 1,18 17 0,0-17-1,-18-1 1,0 1-1,0 0 17,0-1-32,0-34 125,0-1-110,-18 18-15,18-35 16,-18 35 0,18-18-1,-17 0-15,17-34 16,0 34-1,-18-17 1,0 17 0,18 0-1,0 1 1,-17-1 0,17 0 15,-18 18-16,1 0 17,-1 0-17,18 18 48,-18-18-48,18 18 1,-17-1 0,-1-17-1,0 18 1,1-18 0,-3970 18-1,7956-1 1,-3987 1-1,1-18 1,-1 0 15,0 0-15,18 18 0,-17-18-1,17 17 1,-18 1-1,1-18 1,-36 0 0,17 35-1,1-17 1,17-1 0,1-17-1,-18 0-15,17 0 47,18-17 0,0-1-16</inkml:trace>
  <inkml:trace contextRef="#ctx0" brushRef="#br0" timeOffset="1890.189">19562 11889 0,'0'17'234,"0"1"-218,0 0 0,-18 17-1,18 0 1,-17 0-1,-1-17 1,18 0-16,-18-1 16,18 19-1,-17-19 1,-1 1 0,18 17 15,-18 0-31,1-35 15,17 18 17,0 0-1,0-1-15,0-34 30</inkml:trace>
  <inkml:trace contextRef="#ctx0" brushRef="#br0" timeOffset="3390.3">19597 12400 0,'18'0'282,"-1"0"-267,19 0 1,-19 0 15,1 0-31,0-18 16,17 18-1,-17 0 1,-3987 0 0,7990 0-1,-4003 0 1,0 0 15,-1 0-15</inkml:trace>
  <inkml:trace contextRef="#ctx0" brushRef="#br0" timeOffset="4970.184">20250 12100 0,'0'18'250,"0"0"-234,17 34-16,1-16 0,17 34 31,1 1-16,-19-36-15,1-17 32,0-1-32,-18 19 15,17-1 17,1-17-17,-18-1 1,17 1-16,-17 0 15,18-18 17,0 17-32,-18 1 31,0-1-15,0 1-1,0 0 1,17-1-1,-17 1 17</inkml:trace>
  <inkml:trace contextRef="#ctx0" brushRef="#br0" timeOffset="6570.141">20444 12524 0,'-18'0'266,"18"17"-266,0 1 16,-17 0-16,-4005-1 15,7991-17 16,-3987 35-15,18-17 0,-18 0-1,18-1 1,-17-17 0,-1 36-1,0-19 1,18 1-1,-17 0 1,-1-18 0,0 17 15,18 1-15,-17-18-16,17 17 15,0 1 16,0 0-15,-18-18-16,18-18 203,0 0-203,18 18 16</inkml:trace>
  <inkml:trace contextRef="#ctx0" brushRef="#br0" timeOffset="8234.735">20991 11889 0,'0'17'219,"0"19"-219,0-19 16,-18 18-16,0 36 15,1-18-15,-54 53 32,18 123-17,0-88 1,18 18 0,-36-18-1,54-53 1,-18 18-1,17-18 1,-17-17 15,17-54-31,0-17 32,18 53-17,0-17 16,0-19-31,0 1 47,0 0-31</inkml:trace>
  <inkml:trace contextRef="#ctx0" brushRef="#br0" timeOffset="9980.056">21132 12718 0,'17'0'219,"1"35"-204,-18 0-15,35 36 31,-17-36-31,-18-17 16,18 17 0,-1-35-1,1 35 1,-1 1 0,-17-19-1,0 1 1,18 17-1,0-17 1,17 35 0,-17-53 15,-18 17-31,17-17 16,-17 18-1,0 0 1,18-1 15,-18 1-15,0-1-16,0 1 62,18-18-62,-18 18 16</inkml:trace>
  <inkml:trace contextRef="#ctx0" brushRef="#br0" timeOffset="12880.052">21308 13018 0,'0'17'672,"0"1"-640,-18-18-32,1 17 31,17 1-16,-18-18 1,18 18-16,-17-18 16,17 35-1,-18-35 1,18 18 15,-18-1 0,18 1-15,0 0 0,-17-1 15,-1 1 16,18-1-32,-18-17 1,1 0 47,17 18-48,-18-18-15,18 18 16,-18-1-1,18 1 17,-17 0-32,-1-18 31,18 17-15,0 1-1,0 0 63,-17-18-78,17 17 63</inkml:trace>
  <inkml:trace contextRef="#ctx0" brushRef="#br0" timeOffset="80405.819">1553 3986 0,'-18'0'360,"0"-17"-345,1 17-15,-19-18 16,36 0 15,-17 18-31,-1 0 16,-35 0-1,36 0 1,-1 0 0,-17 0-1,17 0 1,-17 0-1,17 0 17,0 0-32,18 18 15,-17-18 1,-1 35 0,0-35-1,18 18 32,0 0-31,0-1-1,0 1 1,0 0-16,0-1 16,0 1-1,0 0 16,0 17-15,0 0 0,0-17 15,0-1-15,18-17-1,0 0-15,-18 18 31,17 0-15,1-1 0,0 1-1,-18 0 1,0-1 0,17-17-1,1 18 1,0-18 15,-1 0-15,1 0 15,0 0 16,-1 0 0,1 0 15,-1 0-62,1 0 16,0 0-1,-1 0 32,1 0-31,0 0 0,-1 0 15,1 0-16</inkml:trace>
  <inkml:trace contextRef="#ctx0" brushRef="#br0" timeOffset="81942.351">2135 4004 0,'35'0'281,"0"0"-265,0 0-16,1 0 0,17 0 15,-18 0 17,35 0-17,-52 0 1,0 0 0,17 0-1,-17 0 1,-1 0-1</inkml:trace>
  <inkml:trace contextRef="#ctx0" brushRef="#br0" timeOffset="83661.859">2240 4216 0,'36'0'313,"-19"0"-297,1 0-1,0 0 1,-1 0-1,19 0 1,-19 0 0,1 0-1,-1 0 1,1 0-16,0 0 31,-1 0-31,1 0 31,0 0-15,-1 0 15,1 0-15,0 0 0,-1 0 15,1 0-16</inkml:trace>
  <inkml:trace contextRef="#ctx0" brushRef="#br0" timeOffset="86353.105">3034 3704 0,'0'35'265,"0"-17"-249,0 17-16,0-17 15,0 17 1,36 18 0,-19 0-1,-17-18 1,35-17 0,-35 0-1,0-1 1,18 19-16,-18 17 47,0-36-47,0 18 31,0-17 0,0 0-15,0-1 15,0 1-15,0 0-1,18-1 1,-1-17 31,-17-17 62,0-1-93,0 0-16,0 1 15,0-1 1,0 0 15,0 1-15,0-18 0,0 17 15,0 0-16,0 1 1,0-1 15,0 0-15,0 1 15,0-1 32,-17 18 46,-1 0-15,0 18-63,1-18-15,-1 17-1,18 1-15,-17-18 16,17 18 0,0 17-1,-18-35 1,18 35-1,-18-17 1,1-18 15,17 17-31,-18-17 16,18 18 0,-18 0-1,1 17 1,-1-17 15,0-18-15,18 17-1,-17-17 1,17 18-16,0 0 16,0 17 15,0-53 109</inkml:trace>
  <inkml:trace contextRef="#ctx0" brushRef="#br0" timeOffset="88980.341">3387 3898 0,'18'0'266,"-18"18"-250,0-1-16,17-17 31,-17 18-15,18-18-16,-18 18 0,18-18 15,-1 17 16,-17 19 1,0-19-17,0 1 1,0 0 0,0-1 30,0 1-46,0 0 16,0-1 0,0 1-1,-17-18 17,17 17-32,0 1 0,0 17 46,-18-17-46,18 0 32,-18-1-17,18 1 32,0 0-47,18-18 110,0-18-79,-1 18-31,1 0 31,-1-18-15,1 1-1,0-1-15,-1 0 16,1 1 0,17-1-1,-35 0 1,18 18-16,0-35 15,-18 0 1,35 17 0,-18 1-1,-17-19 17,18 1-32,-18 0 15,18 35 16,-18-36-31,17 19 32,-17-1-17,0-17 1,0 17 0,0 1-1,0-19 1,0 1-1,0 17 1,0-17 0,0 0 15,0 17 0,0 1-15,-17 17 93,17 17-78,-18-17-15</inkml:trace>
  <inkml:trace contextRef="#ctx0" brushRef="#br0" timeOffset="92965.345">1217 5133 0,'18'0'782,"0"0"-751,-1 0-16,1 0 17,-18 18-17,18-18 1,-1 17 0,-17 1-1,0-1 16,0 1-15,0 17 0,0-17-1,0 0 1,0 17 0,0 0-1,0-17 1,0 0-1,0 17 1,0-18 0,0 1-1,0 0 17,0-1-17,18-17 48,0-17-48,-18-1 1,35 0 0,-18 1-1,-17-1-15,36 1 16,-19-19-1,1 19 1,-18-1 0,18-17-1,-18 17-15,17 0 16,1-17 15,-18 17-31,35 1 16,-35-18-1,0 17 17,0 0-17,0 1 1,0-19 0,0 19-1,0-1 1,0 0-1,0 1 1,0-1 15,-17 18 94,-1 0-62</inkml:trace>
  <inkml:trace contextRef="#ctx0" brushRef="#br0" timeOffset="94377.353">2011 5098 0,'18'0'204,"17"0"-189,-17 0-15,17-18 16,-17 18-1,35 0 1,-18 0-16,18 0 31,-18 0-15,-17 0 0,-1 0-1,19 0 1,-19 0-1,18 0 17,-17 0 15,0 0-32</inkml:trace>
  <inkml:trace contextRef="#ctx0" brushRef="#br0" timeOffset="96200.455">2029 5292 0,'17'0'343,"1"0"-327,0 0-16,17 0 16,0 0 15,-17 0-15,17 0-1,-17 0 1,-1 0-1,19 0 1,-19 0 0,1 0-1,0 0-15,-1 0 47,1 0-31,0 0 15,-1 0-15,1 0-1</inkml:trace>
  <inkml:trace contextRef="#ctx0" brushRef="#br0" timeOffset="98017.076">3299 4833 0,'-18'0'282,"1"0"-282,-1 0 0,0 0 15,-17 0 1,17 35-1,1-35 1,-19 18 0,1 17 15,35-17-31,-17-18 31,-1 18-15,0-1-16,18 18 31,0-17-31,0 0 31,0-1 1,0 1-17,0 0 1,0-1-1,0 1 1,0 0 0,18-18 15,0 17-15,-18 1-16,17-18 15,1 17 16,-1 1-31,-17 0 32,18-18-17,0 0 1,-1 0 0,19 0-1,-19 0 16,1 0-15,0 0 0,-1 0-16,1 0 31,-1 0-15,1 0-16,0 0 31,-1 0-31,1 0 31,-18-18-15,0 0 15</inkml:trace>
  <inkml:trace contextRef="#ctx0" brushRef="#br0" timeOffset="100018.711">2805 5398 0,'18'0'328,"-1"0"-313,1 0 1,35 0 0,-36 0-1,-3968 0 1,7955 0-16,-3951 0 16,0 0-1,35 0 1,-35 0-1,0 0 1,18 0 0,-18 0 15,0 0-31,17 0 31,-35 0-15,1 0-1,17 0 1,-18 0 0,0 0-1,0 0 1,-17 0 15,0 0 0,-1 0-15,1 17-16,0-17 31,-18 18-15</inkml:trace>
  <inkml:trace contextRef="#ctx0" brushRef="#br0" timeOffset="102770.409">3510 5609 0,'0'18'266,"0"-1"-251,0 1-15,0 0 0,18 17 31,0-17-15,-18-1 0,0 19-1,17-1 1,1-18 0,0 36-1,-18-35 1,0 0-1,0-1 1,0 19 0,0-19-1,0 1 1,0-1 0,17 1 15,-17 0 0,0-1-15,0 1-1,0 0 63,0-36 16,0 0-78,0 1 15,0-1-31,0 0 31,0 1-15,0-1 0,0 1-1,0-1 1,0 0 15,0 1 0,0-1-15,0 36 218,-17-18-234,-1 17 32,0-17-17,18 18 1,-17 0-16,17-1 31,-18 1-15,0-18-1,18 17 1,-35-17 0,18 18-1,-1-18 1,18 18-1,-18-1 1,-4003 1 0,8007 0-1,-4004-1 1,1-17 0,-1 0 30,0 0-30,1 0-16,-1 0 31,1 0-31,-1 0 47,36 0 156,-1 0-203</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12-09T09:30:14.433"/>
    </inkml:context>
    <inkml:brush xml:id="br0">
      <inkml:brushProperty name="width" value="0.05292" units="cm"/>
      <inkml:brushProperty name="height" value="0.05292" units="cm"/>
      <inkml:brushProperty name="color" value="#C00000"/>
    </inkml:brush>
  </inkml:definitions>
  <inkml:trace contextRef="#ctx0" brushRef="#br0">4357 11871 0,'-17'53'141,"-36"0"-141,0 17 15,35-34-15,-35 52 16,0-18 15,18 1-31,17-1 16,-17 19 15,35-19-15,-18 18-1,18-35 1,0-17 0,0-19-1,0 19 1,0-1-16,0 0 15,18 36 1,-18-54-16,18 36 16,-1 0-1,1 18 1,17-18 15,-35 0-15,53-1-16,-35 37 31,52-1-31,-34-18 31,17 19-15,-1-19 0,1-17-1,36 18 1,-37-18-1,19 35 1,-18-71 0,17 54-1,-17-53 1,18 17 15,17 35-15,-35-34-1,18 17 1,-18-18 0,17 18-1,18-18 1,18 0 0,0 1-1,53 34 1,17 1-1,-88-36 1,-35-35 0,53 18-1,-71-18 1,71 0 15,-35 0-31,35-36 16,-54 1 15,-16 35-31,-19-53 31,1 36-15,0-19 0,-1 1-1,1-36 1,-18 36-1,-18-141 1,-17 52 0,-18-17-1,-53-35 17,36 70-17,-1 0 1,-176-88-1,88 53 1,-35 0 0,106 70-1,-53-35 1,71 36 0,-72-54-1,107 107 1,-53-54-1,0 1 1,17 34 0,18 1-1,0 0 1,-52 0 15,16 17-31,-16 0 16,-72 1 15,89-1-15,-36 18-1,72-35 1,-1 35 0,-36-36-1,72 36 1,-18-17-1,-1-1 1,19 18 15</inkml:trace>
  <inkml:trace contextRef="#ctx0" brushRef="#br0" timeOffset="3874.155">14517 3457 0,'-35'0'172,"0"0"-172,-1 0 16,1 0 0,0 18-16,-53-1 15,-71 19 1,71 17-1,17-53 1,36 17 0,35 1-1,-53 0 1,35 17 0,-35 0-1,36-17 16,-1 17-15,0-17 0,1-1 15,-1 1-31,18 0 16,-18-1-1,1 54 1,17-36-1,-18 18 1,18-18 0,0 18 15,0-17 0,0-1-31,0 18 16,18 17-1,-1 71-15,1-105 32,-18 17-17,18 52 1,17-34 0,-17 52-1,-1-34 1,19 16-1,-1-52 1,-35-17 0,53 34-1,-18 18 17,-17-52-17,52 34-15,1 54 31,-18-71-31,-18 0 16,36 17 15,-36-35-15,18 54 0,-18-37-1,18-16 1,35 17-1,-53-18 1,36 18 0,0-18-1,87 18 1,-52-18 0,70 18 15,-70-17-16,0-19 1,35 1 0,-53-1-1,36-17 1,-36 0 0,53 0-1,-35-35 1,0 18-1,-53-19-15,17 19 16,1-19 0,35 1-1,-36 17 1,1-17 0,35-35-1,-71 52 1,0 0-1,-35-17 1,36 0 15,-36 17-31,0 0 32,0-52-17,-36 17 1,1-53-1,-18 18 1,0-53 0,-35-18-1,53 71 1,-54 0 0,54 35-1,-35-53 1,17 53 15,-18-53-15,36 71-1,0 0 1,-1-18 0,19 0-1,-71-18 1,52 71-1,-34-35 1,17-36 0,-18 36-1,-52-53 1,52 53 0,-52-36-1,70 18 1,18 36-1,-36-1 1,36-17 15,-54-1-31,37 1 32,-19 17-17,53 1 1,-17-1-1,-18-17 1,36 35 0,-1-35-1,-17 35 1,-1 0 0,19-18-1,-1 0 16,0 1-31,1-1 16,-18 0 15,17 1-31,0 17 32,1-18-17,-19 18 1,1-17-1,17-1 1,-34 0 0,34 18-1,0 0 1,1 0 15,-1-17-15,-17 17 15,17-18-15,0 18-16,1 0 15,-19 0 1,19 0 0,-18 0-1,17 0 1,0 0-1,1 0 1,-1 0 0,0 0-1,1 0 1,-1 0 15,0 0-15,18-18 93</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12-09T09:14:49.273"/>
    </inkml:context>
    <inkml:brush xml:id="br0">
      <inkml:brushProperty name="width" value="0.05292" units="cm"/>
      <inkml:brushProperty name="height" value="0.05292" units="cm"/>
      <inkml:brushProperty name="color" value="#C00000"/>
    </inkml:brush>
  </inkml:definitions>
  <inkml:trace contextRef="#ctx0" brushRef="#br0">14270 12859 0,'0'17'344,"0"1"-329,0 0 1,0-1-16,0 19 16,0-1-1,-17 0 1,-1 53-1,0-35 1,18 0 0,0-18-16,-17 18 15,17-17 17,0 52-17,0-35 1,0-36-1,0 1-15,-18 17 16,18 36 0,0-54-1,0 1 1,0 17 0,0-17-1,0 17 1,0-17-1,0 0 32,0-1-15,0 1-32</inkml:trace>
  <inkml:trace contextRef="#ctx0" brushRef="#br0" timeOffset="4127.992">14341 12947 0,'17'0'282,"1"0"-251,0 0-15,-1 0-16,19 0 15,-19 0 1,1 0-1,17 0 17,-17 0-17,-1 0 1,-17 18 46,0-1-30,18-17-17,0 18-15,-18 0 16,17-18 0,-17 17 15,0 1-16,0-1 17,0 19-1,0-19-15,-17 1-1,17 0-15,-18-18 16,0 17-1,1 1 1,-18 0 0,17-1-1,0-17 1,1 35 15,-19-35-31,19 0 16,-19 0 15,19 0-15,-19 0 15,1 0-15,18 0-1,-1 0 1,0 0-1,1 0 1,-1 0 0,0 0-1,1 0 17,34 0 46,1 0-63,0 0-15,-1-17 16,1 17 0,0-18-1,-1 18 1,18 0-1,-17 0 1,0 0 0,-1 0 15,19 0-31,-19 0 16,19 0-1,-19 0 1,1 0 15,17 0-15,-17 0-16,-1 0 31,1 0 0,0 0 0,-1 0-31,1 0 16,17 0 0,-35 18-1,18-1-15,0-17 32,-1 0-32,-17 18 15,18-18 16,-1 18-15,-17-1 0,0 1-1,0 0 1,0-1 0,0 1 15,0 0 0,0-1-15,0 1-1,0-1 1,-17 1 0,-1-18-1,1 18 1,17-1-1,0 19-15,0-19 32,-18 1-32,18 0 31,-35-1-15,17 1 15,-17-1-16,35 1 1,-36-18 0,19 18-1,-18-18 1,17 17 0,0 1 15,18 0-31,-17-18 0,-19 0 31,19 0-15,-1 0-1,0 0 1,1 17 0,-1-17-1,-17 0 1,17 0-1,1 0 1,-1 0 15,0 0-15,1 0 15,-1 0-15,0 0-16,18-17 140</inkml:trace>
  <inkml:trace contextRef="#ctx0" brushRef="#br0" timeOffset="6884.13">14888 13847 0,'0'17'344,"0"1"-328,0-1-1,0 19-15,0-1 16,-18-35-1,18 18-15,0 17 16,0-17 0,-18 17-1,18 0 1,0-17 0,0 17-1,0-17 1,0-1-1,0 1 17,0 0-32,0-1 62,0 1-62,0 0 31,0-36 126,0 0-142,0 1 1,0-1 0,0 0-1,18 1 1,-18-19-1,0 19 1,18-1 0,-1 0-1,-17 1-15,18-1 16,-1 18 0,1-17-1,0 17 1,-1-36-1,1 36 1,0-17 15,-1-1-15,-17 0-16,18 18 31,0 0 0,-1 0-15,1 0 0,-1 0 15,1 0-31,0 18 31,-18 0 0,17-1-31,-17 1 32,0 0-1,0-1 0,0 18-15,0-17-1,0 0 1,0-1-16,0 19 31,0-19-15,0 1 0,0 0-1,0-1 1,0 1 15,0 0 0,0-1-15,0 1 0</inkml:trace>
  <inkml:trace contextRef="#ctx0" brushRef="#br0" timeOffset="10684.053">15611 13458 0,'17'-17'375,"-17"-1"-359,18-17-1,0 35 1,-18-18-16,17-17 31,1 0-31,0 17 47,-1 18-31,1-18-16,0 18 15,-1 0 1,1 0 0,-1 0-1,1 0 1,0 0-16,-1 0 15,1 0 1,0 0 31,-1 0-47,1 0 31,0 18 0,-1 0-15,1-1 0,-18 1-1,17-18 17,-17 18-32,18-1 15,0-17 1,-1 0 15,1 0-15,0 0-1,-1 0 32,1 0-31,17 0-1,-17 0 1,-1 0 0,1 0-1,17 0 1,-17 0 0,17 0-1,-17 0 16,0 0 1,-1 0-1,1 0-31,-1 0 31,1 0 204,-18-17-157,0-1-31,0 0-32,0 1 1,0-1 93,18 18 407,-18-18-516,0 1 47,0-1-32,0 1 17,0-1 14,0 0 95</inkml:trace>
  <inkml:trace contextRef="#ctx0" brushRef="#br0" timeOffset="86214.389">16563 3933 0,'0'18'375,"0"0"-359,0-1-16,0 1 15,0 17 1,0 36-16,-17-1 31,-1 36-15,18-35 0,0-18-1,-18-36-15,18 19 16,0-1-1,0 0 1,0-17 0,0 17-1,0-17 1,0-1 0,0 1 30,0 0-46,0-36 94</inkml:trace>
  <inkml:trace contextRef="#ctx0" brushRef="#br0" timeOffset="88657.104">16528 4039 0,'0'-17'266,"0"-1"-266,18 18 15,-1-18 1,19 1 0,-19 17-1,-17-18-15,18 18 16,17 0 0,0-18-1,-17 18 1,0 0-1,17 0 1,0 0 15,-17 0-15,-18 18 15,0 0-15,17-1-1,1-17 1,0 18 0,-18 0-16,17-18 15,-17 17 17,0 1 14,0 0-30,0-1-16,0 1 16,-17 17 15,-1-17-31,0-1 31,1 1-15,-18 0-1,-1-1 1,19-17-16,-1 18 31,-17-18-15,17 18 0,-17-1-1,17 1 1,1 0-1,-1-18-15,0 0 32,1 0-17,-1 0 1,36 17 109,-1-17-94,1 0-31,-18 18 16,18-1-1,-18 1 1,17-18 0,-17 18-16,18-1 31,17 1 0,-17-18-15,-1 18-1,1-18 1,0 17 0,-1-17-16,1 18 15,17 0 1,-17 17 0,-1-35-1,1 0 1,0 17-1,-18 1 1,35 0 0,-35-1 15,0 1-15,0-36 15,0 1-31</inkml:trace>
  <inkml:trace contextRef="#ctx0" brushRef="#br0" timeOffset="91521.218">17110 4692 0,'0'18'281,"0"-1"-281,0 1 16,0 17-1,0-17 1,0 17 0,0-17 15,0-1-15,0 1-1,0 0 1,0-1-1,0-34 220,0-1-204,0 0-15,0 1-1,18-1 1,-18 0 0,35-35-1,-17 36 1,-18-1-1,17 18 17,-17-17-32,18 17 15,-18-18 1,18 18-16,-1 0 31,1 0 0,-1 0-15,-17 18 15,0-1 16,0 1-47,0-1 31,0 1-15,0 0 15,0-1-15,0 1 15,0-36 94,0-17-109,0 17 15,0 1-15,0-1-1,0 1 17,0-1-17,18 18 1,-18-18-1,18 1 1,-1-1 0,-17 0-1,18 1 1,0 17 15,-1 0 0,-17 17 32,0 1-47,0 0 15,0-1-31,18-17 31,-18 18-15,0 0 15,0-1-31,0 1 16,0-1-16,0 1 15,0 0 1,0-1-1,0 1 1,0 0 0,0 17-1,0-17 32,0-1-31</inkml:trace>
  <inkml:trace contextRef="#ctx0" brushRef="#br0" timeOffset="94470.39">17833 4710 0,'-17'-18'328,"-1"0"-313,0 18 1,1 0 0,17-17-16,-36 17 15,19 0 1,-1 0 15,0 17-15,1-17-1,-1 0 1,18 18 0,-17-18 15,-1 0-31,18 18 31,0-1-31,0 1 16,0-1-1,0 1 1,0 0 15,0-1-15,0 1 0,0 17-1,18-35 1,-18 18-1,17-18 1,1 18 0,-1-1-1,1 1 17,-18 0-17,18-18 1,-1 0 15,1 0 0,-18 17-15,18-17 0,-1 0-16,1 0 31,0 0 0,-1 0 0,-17-17 32</inkml:trace>
  <inkml:trace contextRef="#ctx0" brushRef="#br0" timeOffset="96369.785">17939 4251 0,'0'-18'266,"18"18"-266,-18-17 15,17-1-15,-17 0 32,18 18-17,0-17 1,-1-1 0,19 18-1,-19 0 16,1 0 1,-1 0-17,1 0 1,0 0 0,-18 18-1,17-18 1,-17 17-1,18-17 1,0 0 0,-1 0 15,1 0-15,0 0-1,-1 0-15,1 0 31,0 0 1,-1 0-17,1 0 17,-1 0-17,1 0 1,-18 18 93</inkml:trace>
  <inkml:trace contextRef="#ctx0" brushRef="#br0" timeOffset="112469.38">18786 3916 0,'17'-18'390,"1"18"-390,0 0 32,-1 0-17,1 0-15,0 0 16,-1 0-1,1 0 17,-18 18-17,17-1-15,1-17 16,0 18 15,-1-18-15,-17 18-1,0-1 1,0 1 0,0 0-1,0-1 17,0 1-1,-17 0-16,-1 17 1,0-17 0,18-1-1,-35 1 17,18-1-17,-1 1-15,0-18 0,1 18 16,-19-1 15,19-17 0,-1 0-15,36 0 78,-1 0-47,19-17-32,-19 17 1,1 0-1,0 0 1,-1 0 0,1 0-16,-1 0 15,19 0 1,-19 0 0,-17 17-1,18-17 1,0 0-1,-1 36 1,-17-19 0,0 1 15,0 0 0,0-1-31,0 1 31,0-1 1,0 1-17,0 0 1,0-1 0,0 19 15,-17-36-16,-1 17 1,18 1 15,-18-18-31,1 18 16,-19-1 15,19 1-31,-1-18 31,1 0-15,-1 0 15,0-35-15,1-18 0</inkml:trace>
  <inkml:trace contextRef="#ctx0" brushRef="#br0" timeOffset="115110.764">19368 4498 0,'0'18'437,"0"-1"-405,0 1-17,0-1 16,-18 1-15,1-18 0,-1 0-1,0 0 1,1 0 15,-1 0-31,18-18 31,0 1-15,0-1 15,0 1-15,0-1 15,0 0 16,0 1-31,18-1-1,-1 18 1,1 0 15,0 0-15,-1 0-1,1 0 79,-18 18-78,0-1 15,0 1 16,0 0 0,0-1-16,0 1 0,-18-18 1,1 0-17,-1 0 16,0 0 63</inkml:trace>
  <inkml:trace contextRef="#ctx0" brushRef="#br0" timeOffset="118929.095">19738 4004 0,'0'18'250,"0"-1"-250,-17-17 16,-1 18-1,0 0-15,1 35 16,-1-53-1,18 17 17,-18 1-32,18 17 15,0-17-15,0-1 32,0 1-17,0 17 1,0 1-1,0-19 1,0 1 0,0 17-1,18 0 1,0-35 0,-1 18-1,-17 0 1,18-1-1,0-17 1,-1 0 15,1 0 16,0 0-31,-1 0-1,1 0 1,-1 0 0,1-17-1,-18-1 1,18 18 0,-1 0-1,1-18 1,0 1-1,-18-1 1,0 0 0,0 1-1,0-18-15,0 17 32,0-17-17,0 17 1,0 0-1,0 1 1,0-19 0,0 19-1,0-1 1,-18 1 0,0-1 15,1 18-16,17-18 1,-18 18 0,18-17-1,-18-1-15,18 0 32,-35 1-17,18 17 16,-1 0-15,0 0 15</inkml:trace>
  <inkml:trace contextRef="#ctx0" brushRef="#br0" timeOffset="121489.648">20250 3986 0,'-18'0'250,"0"0"-234,1 0-16,-1 0 16,1 18-1,-1 17 1,-17-17 0,17-18-16,18 18 15,0-1 1,0 1-1,0 0 17,0-1-17,0 1 17,18-1-32,-1-17 0,19 36 46,-1-36-30,-18 0 0,1 35-1,0-35 1,-1 18-16,19-1 31,-19 1-15,1 0-1,0-1 1,-18 1 15,0-1-15,0 1 0,0 0-1,0-1 1,0 1-1,0 0 1,0-1 0,0 1-1,-18 0 1,0-1 0,1 1-1,-1-18 1,0 0-1,1 17 1,-19 19 0,19-36 15,-1 0-15,1 0-1,17-18 16,-18 18-15,18-18 0,0-17-1,0 0 1,0 0 0,0 17-1,35-35 1,-17 18-1,-1 35-15,1-53 16,0 18 0,-18 17-1,17-17 17,-17 17-32,18 0 31,0-17-16,-1 18 1,-17-19 0,18 19-1,-18-1 1</inkml:trace>
  <inkml:trace contextRef="#ctx0" brushRef="#br0" timeOffset="123521.321">20691 3969 0,'-18'0'172,"18"17"-156,-18 19-1,-17 34 1,0-34 0,17-36-16,18 35 15,-17-18 1,-1 19-1,18-1 17,0 0-17,0-17 1,0 0 0,0-1-1,0 1 1,0 17-1,0-17 17,18-1-32,-1-17 31,1 18-15,-18 0 15,18-18-31,-1 0 15,18 0 17,-17 0-1,0 0-15,-1 0-1,1 0-15,0-18 16,-1 0 31,-17 1-32,18-1 1,0-17 0,-1 17-1,-17 1 1,0-1-1,0-17 1,-17 35 15,17-18-31,0 0 16,-36 18 15,19 0-15,-19 0-1,19 0 1,-1 0 0,0 18-1,1 0 1,-18-1 0,35 1-1,-18 0 1,18-1-16,-18 1 15,18-1 1,-17 1 0,-1 0 15,18-36 0</inkml:trace>
  <inkml:trace contextRef="#ctx0" brushRef="#br0" timeOffset="124943.784">21202 4057 0,'18'35'250,"0"-35"-234,-1 36-1,1-1-15,70 53 16,-53-35 0,18 0-1,-35-36 17,-18 1-32,17 0 15,1-1 1,0 1-1,-18 0 17,17-18-17,1 17 1</inkml:trace>
  <inkml:trace contextRef="#ctx0" brushRef="#br0" timeOffset="126435.83">21537 4075 0,'-17'0'219,"-1"0"-204,-17 70-15,0-35 16,17 1-1,0-1 1,-17 0 0,35-17-1,-53 35 1,35-18 0,1 0-1,-36 18 1,35-35-1,1 0 1,17-1 0,-18 1-1,0-1 1,18 1 0,0 0 15,0-1 0,0 1-15,0 0-1</inkml:trace>
  <inkml:trace contextRef="#ctx0" brushRef="#br0" timeOffset="128020.5">21908 4039 0,'0'18'234,"0"0"-218,0-1-16,0 1 15,0 35 1,-18-36-1,18 19-15,0 17 16,0 0 0,0-18-1,0 0 1,0 0 0,0 1-1,0-1 16,0 0-15,-3986 0 0,7972-17 15,-3986 0-15,0-1-1,0 1 1,0 0-1,0-1 1,0-34 15</inkml:trace>
  <inkml:trace contextRef="#ctx0" brushRef="#br0" timeOffset="129981.959">22190 4180 0,'0'18'172,"-35"17"-156,35-17-1,-18 0 1,1-1-1,-1 19 1,0-19 0,18 18-16,0-17 15,0 0 1,0 52 0,0-52-1,0 0 1,0 17-1,18-18 17,-18 19-17,18-19 1,-1 1 0,1-18-1,-18 35 1,35-35 15,-17 0-15,-1 0-1,1 0 1,0 0-16,-1 0 16,19-17-1,-19 17 1,18-18-1,-17 0 17,0 18-17,17-17 1,-17-19 0,-1 36-1,1-52 1,-18 16-1,0 1 1,18-18 0,-18 35-1,0-34 1,0 34 0,0-17-1,0 17 1,-18 0-1,-17-17 1,17 17 0,-17 18 15,17 0-15,-35 0-1,0 0 1,18 0 15,0 0-15,17 0-1,0 18 1,1-18 0</inkml:trace>
  <inkml:trace contextRef="#ctx0" brushRef="#br0" timeOffset="131655.614">22631 3387 0,'0'35'172,"0"-17"-156,0 17-16,0-18 15,0 1 1,-3986 17 0,7972 1-1,-3986-19-15,0 1 16,0 17 0,0 18-1,0-35 16,0 35-15,0-36 0,0 1-1,0 0 17,0-1-17,0 1 1,0-36 31,0 1-32,0-19 1</inkml:trace>
  <inkml:trace contextRef="#ctx0" brushRef="#br0" timeOffset="133807.666">22860 3404 0,'36'-17'171,"-19"-1"-139,19 0-17,-19 1-15,1 17 32,17 0-17,0 0 1,-17 0 31,0 0-47,-18 17 15,17 1 1,-17 0 15,0-1-15,0 1 31,0 0-16,-17-1-15,-1-17-1,18 18 1,0-1-16,0 1 31,-53 0-15,35-18-1,1 35 17,-1-17-17,1-1 1,-1 1 15,0-18-15,36 0 62,0 0-63,-1 0 17,1 0-1,-1 0-15,1 0-1,0 0 1,-1 18 15,1-1 0,0-17 1,-18 18-32,17 0 15,-17-1 1,0 1 15,0-1-15,0 1 31,-17 0-32,-1-1 1,18 1-1,-18-18 1,18 18-16,-17-1 31,-1-17-15,-17 0 0,35 18-1,-35 0 1,-3952-1-1,7938-17 1,-3968 0 0,-1-17 15,18-1-31</inkml:trace>
  <inkml:trace contextRef="#ctx0" brushRef="#br0" timeOffset="135789.271">23548 3969 0,'0'17'172,"0"19"-156,0-1-16,-17 0 15,17 18 1,0 35 0,-36 1-1,36-54 1,0 0-1,0-17-15,-17-1 16,17 1 0,0 17-1,0-17 17,0 0-17,0-1 1,0 1 31,0-1-32,17-17 48,1 0-48,0-17 1,-1 17-16,-17-18 16,0 1-1,-3951-19 1,7955 1 0,-3986 35-1,-1-18 1,1-17-1,17-18 1,-17 36 15,0-19-15,-1 36 0,-17-17-1,18-1 1,0 18-1,-1-18 1,-17 1 0,-17 17 171,-1-18-187</inkml:trace>
  <inkml:trace contextRef="#ctx0" brushRef="#br0" timeOffset="138359.485">23601 4427 0,'18'0'219,"-1"0"-188,1 0-15,0 0 62,-1 0-62,1 0 30,-18 18-30,18-18-16,-1 18 31,1-18-15,0 0 0,-1 0-1,-17 17 1,0 1-1,18-18 1,-18 18 0,17-18-16,-17 17 15,18 1 1,-18-1 0,18-17 171</inkml:trace>
  <inkml:trace contextRef="#ctx0" brushRef="#br0" timeOffset="141939.313">24007 4145 0,'0'18'157,"0"-1"-142,0 1 1,0 0 0,0-1-16,0 1 15,0 0 16,0-1-15,0 1 0,0 0-1,0-1 17,0 1-1,0-1 0,0 1 32,0 0-63,0-1 31,0 1-16,0 0 48,17-18 15,1 0-78,0 0 47,-18-18-31,0 0-1,0 1 1,0-1-1,0-17 1,17 35 0,-17-35-1,18 17 1,0 0 0,-1 1-1,1-1 1,0 18-1,-18-18 1,0 1 0,17 17-1,1 0 17,0 0-17,-1 0-15,1 17 63,-18 1-32,0 0-15,0-1-16,0 1 15,0 0-15,0-1 16,0 36 15,0-35-15,0 17 15,0-17 0,0-1-15,0 1 15,0 0-15,0-36 46,17 0-46,-17 1-1,18 17-15,-18-18 16,0-17 0,18-1-1,-18 19 17,17-1-32,1-17 31,-18 0-16,18 17-15,-1 18 32,-17-18-17,18 18 1,0-17 0,-1 17-1,1 0 1,-1 0 15,-17 17-15,18 1 31,-18 0-16,0 17-16,0-17 1,0-1 0,0 1-1,0-1 1,0 19 0,0-1-1,0-17 1,0-1-1,0 1 1,0 0 0,0-1-1,0 1 17</inkml:trace>
  <inkml:trace contextRef="#ctx0" brushRef="#br0" timeOffset="199062.888">17357 12947 0,'0'18'375,"0"-1"-375,0 1 16,0 0 0,0 17-1,0-18 1,-3986 19-1,7972-1 1,-3986-17 0,0-1-1,0 19 1,-3986-19 0,7972 1-16,-3986-1 15,0 1 1,0 0 15,0-1-31,0 1 31,0 0-31,0-1 47,0 1-31,0 0 15,0-1-31,0 1 16,0-1 15,0 1 0,0 0-15,0-1-1,0 1 17,0 0 15,18-18-16,-18 17-16,0 1 32,0 0-31,0-1 15,0 1 32,17-18 30,-17-53-61</inkml:trace>
  <inkml:trace contextRef="#ctx0" brushRef="#br0" timeOffset="201626.12">17816 13176 0,'0'18'297,"-18"-18"-297,18 18 15,-18-1 1,18 1 0,-17-1-1,-1 1-15,18 17 32,0 1-1,0-1-16,0-17-15,35-1 32,-35 18-17,18 1 1,-18-19 0,18 1 15,-1 0-16,1-18 1,-18 17 0,18-17-1,-18 18-15,35-18 32,-18 0-32,36 0 46,-17-35-30,-19 35 0,1-18-1,0 0 1,-1 18-16,1-35 16,-1 17-1,-17-17 1,18 18-1,-18-19 1,18 19 0,-18-19 15,0 19-15,0-1-16,0-17 31,0 0-16,0 17 32,-18 0-47,0 18 16,1 0 0,-18 0-1,17 0 1,0 0-1,-17 0 1,0 0 15,17 0-15,-17 18 0,0-18-1,17 18 1,0-1-1,18 1 1,-35-1 0,17-17-16,1 0 15,17 18 1,-18 0 0</inkml:trace>
  <inkml:trace contextRef="#ctx0" brushRef="#br0" timeOffset="203229.659">17992 12682 0,'18'0'297,"-1"0"-281,1-17-16,0 17 15,-1 0-15,1-18 16,-1 18 0,19-18-1,-19 18 1,19 0-1,-19 0 1,1 0 15,35 0-31,-35 0 32,-1 0-32,1 0 31,-1 0 0,1 0-15,0 0-1,-1 0 1,-34 0 78</inkml:trace>
  <inkml:trace contextRef="#ctx0" brushRef="#br0" timeOffset="205569.425">18909 12171 0,'-17'17'329,"-19"1"-314,19 0 1,17-1-16,-18 1 15,18 0 1,-18 17 0,1-17-1,-1-1 1,18 1-16,-18-1 16,18 19-1,0-1 16,0 18-15,0-35 15,0-1-31,0 1 16,0 17 0,0-17 15,0-1-31,18 1 62,-18 0-46,35-1 0,-35 1-1,0 0 1,18-18-1,0 0 1,-1 0 0,19 0-1,-19 0 17,1 0-17,-1 0-15,1 0 31,17 0-15,-17-18 0,-18 0-16,18 1 31,-1-1-31,1 18 31,0-18-15,-1 18-1,-17-17 1,0-1 0,0 1-1,-17-1 1,17 0 0,-18 18 15,0 0-31,-17 0 0,17 0 47,1 0-47,-1 0 15,-35 0 1,36 0 15,-19 0-15,19 18-1,-19 0 1,36-1 0,-17 1-1,-1-18 1,0 17 0,18 1 15,0 0-16,18-18 32</inkml:trace>
  <inkml:trace contextRef="#ctx0" brushRef="#br0" timeOffset="212229.323">19509 13018 0,'0'17'234,"0"1"-218,18-18-1,-18 17-15,17 1 16,1 0 0,-18-1-1,18 1 1,-1-18-1,-17 18 1,18-18 0,-1 17-1,1 1 1,-18 0-16,18-1 31,-18 1-15,0 17-1,17-17 1,1-1 0,0 19-1,-18-19 1,35 19 0,-35-19-1,18 1 1,-1-18 15,-17 17-31,0 1 31</inkml:trace>
  <inkml:trace contextRef="#ctx0" brushRef="#br0" timeOffset="214423.367">19879 13018 0,'-35'0'187,"0"0"-171,17 0-1,1 17 1,-1 1-16,0-1 16,-17-17-1,35 18 1,-18 0 0,1-1-1,-1-17 16,18 18-31,-18-18 16,18 18 0,-35-1-1,35 1 1,-17 17 15,-1-35-15,18 18-1,-18-18 1,1 17 0,-1 1-1,18 0 1,-18 17 0,1-35-1,-1 35 1,18-17-1,-18 0 1,1-18 0,-1 35-1,0-35 32,18 17-31</inkml:trace>
  <inkml:trace contextRef="#ctx0" brushRef="#br0" timeOffset="-212027.083">21026 12030 0,'18'0'344,"-1"0"-328,1-18-1,17 18 1,-35-18-16,18 18 15,17 0 1,-17 0 0,-1 0-1,1 18 1,0-18 0,-1 18-1,1-18 16,-1 17-31,-17 1 32,-3986 17-1,7972-17-15,-3986 0-1,0-1 1,0 18-1,-17 1 1,-1-19 0,-35-17-1,36 18 1,-1 0 15,0-18-15,1 0-1,-1 0 1,36 0 78,-1 0-63,1 0 16,0 0-47,-1 0 47,1 0-47,0 0 15,-1 0 17,-17 17-17,0 1 1,18-18 0,-1 18-1,1-1 1,0-17-1,-1 18 1,-17-1 0,0 1 15,0 0-31,0-1 31,0 1-15,0 0 15,0-1-15,0 1-1,-17 0 1,-1-1 0,0-17-1,1 18 1,-1-18 15,18 18-31,-35-18 16,17 17-16,1 1 31,-19-1-31,19-17 31,-1 0-31,0 0 16,1 0-1,-1 0 1,1 0 15,17-17-15</inkml:trace>
  <inkml:trace contextRef="#ctx0" brushRef="#br0" timeOffset="-207671.439">21696 12241 0,'0'18'266,"18"0"-250,-1-1-16,1-17 15,53 36 1,-36 16-1,88 19 1,-70-18 0,18 18-1,-36-19 1,36 1 0,-36-35-1,0 17 1,-17-17-1,17 0 1,-35-1 0,18-17 15</inkml:trace>
  <inkml:trace contextRef="#ctx0" brushRef="#br0" timeOffset="-205867.54">22278 12347 0,'-17'0'218,"-1"0"-202,0 18-16,1-18 0,-1 17 16,-17 1-1,-18 17 17,18 1-32,17 17 31,-17-18-16,-1 0-15,1 0 32,17 1-17,1-1 1,-1-17 0,18-1-1,-35-17 1,17 18 15,18 0 0,0-1-15</inkml:trace>
  <inkml:trace contextRef="#ctx0" brushRef="#br0" timeOffset="-204268.289">22896 12100 0,'0'18'250,"0"0"-250,0-1 15,-18 18 1,18-17 0,0 17-1,0 1 1,0-1-16,0 0 15,0-17 1,0 17 0,0 0-1,0-17 17,0 0-32,0 17 31,0-17-31,0 17 31,0-17-15,0 17-1,0-18 1,0 1 0,0-36 46</inkml:trace>
  <inkml:trace contextRef="#ctx0" brushRef="#br0" timeOffset="-202472.268">23266 12241 0,'-18'0'219,"1"18"-219,-1 0 16,0-18-1,1 35 1,17-17-16,-18-1 31,18 18-31,0 18 31,0-35-31,0 0 16,0-1 0,0 19-1,0-19 1,0 19-1,0-19 1,18 1 0,-1-1-1,19-17 17,-1 0-1,-17 0-16,-1 0 1,1 0 0,0 0-1,-1 0-15,1 0 16,-18-17 0,53-18-1,-36 17 1,19 0-1,-19 1 1,1-36 0,17 35-1,-35 0 1,18 1 0,-18-19 15,0 1-16,0 18-15,-35-19 32,-1 19-32,19-1 31,-1 0-15,0 18-1,-34-17 1,16-1-1,1 18 1,17 0 0,-17 0-1,17 18 1,1-18 15,-1 0-15</inkml:trace>
  <inkml:trace contextRef="#ctx0" brushRef="#br0" timeOffset="-200297.598">23601 11412 0,'0'18'312,"0"0"-296,0-1 0,0 19-1,0-1 1,0 0 0,0-17-1,0 17 1,0-17-1,0-1 1,0 19 0,0-1-1,0-17 1,0-1 0,0 18-1,0-17 1,0 0-1,0-1 1,0 1 31,0 0-47,0-1 31,0-34 0</inkml:trace>
  <inkml:trace contextRef="#ctx0" brushRef="#br0" timeOffset="-198261.391">23742 11412 0,'18'0'265,"-18"-17"-265,18-1 16,-1 18-16,1 0 16,-1 0-1,1 0 1,0 0-1,-1 0 1,1 0 0,0 0 15,-18 18-15,17-18-1,-17 17 1,0 1 15,0 0-15,0-1-1,-17-17 1,-1 0 0,18 18-1,-35 0 1,35-1-1,-18-17 1,18 18-16,-35-1 16,35 1 15,-18-18 0,1 18-15,-1-18-1,36 0 79,-1 0-78,1 0 31,-1 0-32,1 0-15,0 0 16,-1 0 15,1 0-15,-18 17-1,0 1 1,18-18 0,-1 18-1,-17-1 1,18 1 0,-18 0 15,0-1-16,0 1 17,-18-18-32,1 18 31,-1-1-15,18 1-1,-18-18 1,1 0-1,-1 35 1,0-17 0,1-18-1</inkml:trace>
  <inkml:trace contextRef="#ctx0" brushRef="#br0" timeOffset="-194937.136">21026 11483 0,'0'18'500,"0"-1"-484,-18 18-1,18-17 1,-17 0-16,-1 35 31,0-18-15,1-17-1,-1 17 1,18-17 0,0-1-1,-18 1 1,18 17 0,-17 18-1,-1 0 1,18-35-1,-35-1 1,35 18 0,0-17-1,0 17 17,-18-17-17,18 35-15,-17 0 31,-1-18-31,18 36 16,-18-1 0,1-17-1,17-35 1,0 35 0,0 0-1,-18 0 1,18 52-1,-18-16 1,18-19 0,0-35 15,0 18-31,-17-17 31,17 17-15,0 35-1,0-35 1,0 52 0,0-52-1,0 18 1,0-1 0,0-17-1,0 18 1,0-36-1,0 36 1,0-18 0,0 35-1,0-70 1,17 34 15,1 1-31,-18-17 31,18-1-31,-18 18 16,17-18 0,1 36-1,-18-18 1,0-18 0,18 53-1,-1-53 1,1-17-1,-18 0-15,18 17 16,-1 0 0,-17 0-1,0-17 1,18 0 31,-18-1-47,0 1 31,0 0-31,0-1 31,17-17-15</inkml:trace>
  <inkml:trace contextRef="#ctx0" brushRef="#br0" timeOffset="-192030.971">21149 13529 0,'18'0'391,"17"0"-376,-17 0-15,52 0 32,-34 0-32,34 0 15,-34 0-15,69 0 32,-34 18-17,35-18 1,-18 17-1,-17-17 1,-1 0 0,1 0-1,-36 0 1,36 0-16,-1 0 31,1 0-15,70 0-16,-71 0 31,18 0-15,18 0-1,35 0 1,-88 0 0,71 0-1,-36 0 1,-53 0-1,71 0 1,-35 0 0,35 0-1,-54 0 1,19-17 0,17 17-1,18 0 16,-53 0-15,-18 0-16,-17-18 31,17 0-15,18 18 0,-35-17-1,35 17 1,-36 0-1,1 0 1,-1 0 0,1 0 15,0 0-31,-1 0 31,-17-18-15</inkml:trace>
  <inkml:trace contextRef="#ctx0" brushRef="#br0" timeOffset="-190589.249">22049 13847 0,'0'17'250,"0"1"-235,0-1-15,0 1 16,0 17-1,0 36 1,0-18 0,0-18-1,0 18 1,0-18 0,0-17-1,0 0-15,0-1 16,0 19 15,0-19-15,0 18-1,0-17 17,0 0-17,0-1 1,0 1-1,0-36 17,0 1-32</inkml:trace>
  <inkml:trace contextRef="#ctx0" brushRef="#br0" timeOffset="-188702.391">22331 13970 0,'-17'0'219,"17"18"-204,-18 17 1,0-35-1,1 18-15,17-1 16,0 1 0,-18 17-1,18 0-15,0-17 32,0 0-17,0 35 1,0-36-1,0 1 1,0 0 0,0-1 15,18 1-15,-18-1-1,17-17-15,1 0 16,0 0 31,-1 0-16,1 0-15,-1-17-1,1 17 1,0-18-1,-1 1 1,1 17 0,0 0-1,-1 0 1,-17-18-16,18 18 16,-18-18-1,18 1 1,-1-1-1,1 0 17,-18 1-32,0-36 47,0 17-32,0 19 1,-18-1-1,18 1 1,0-1-16,-17 0 16,-19 1-1,1 17 1,17 0 0,-17-18-1,17 18 1,-17 0 15,18 0-31,-1 0 31,0 0 1,1 0-17,-1 0 1</inkml:trace>
  <inkml:trace contextRef="#ctx0" brushRef="#br0" timeOffset="-184586.032">24342 11501 0,'0'35'218,"0"0"-218,0 18 16,18 106 0,-1-89-1,19 19 1,-1-37 0,-18 37-1,1-72-15,0 54 16,-1-18-1,1 53 1,0-71 0,-1 53-1,1-35 17,0 18-32,-1 52 15,1-52 16,0 52-31,-18-52 32,0 52-17,0-52 1,0 52 0,0-52-1,0 17 1,0 53-1,0-71 1,-36 36 0,36-35-1,-17-1 17,-1 36-17,0-35 1,-17 52-1,17-34 1,-17-1 0,0-18-1,-18 18 1,0 1 0,35-36-1,1-36 1,-1 18-1,0 1 1,1-19-16,17 1 16,-18 0 15,1-18-15,-1 35-1,0-17 16,18-1-31</inkml:trace>
  <inkml:trace contextRef="#ctx0" brushRef="#br0" timeOffset="-182267.18">24554 11060 0,'35'0'234,"0"0"-218,-17 0-1,0 0 1,-1 0-1,18 0 1,-17 0 0,0 0-16,-1 0 15,1 0 1,0 0 0,-1 0 15,1 0-31,-18 35 15,0-18 17,0 1-1,0 0-15,0-1-1,0 1 1,-18 0-1,18-1 1,-35 19 0,17-19-1,1 19 1,-19-19 15,36 1-31,-17-1 16,-1 1-1,1 0 1,17-1 0,0 1-1,-36 0 1,36-1 0,18-17 46,-18-17-46,0-1-1,35 18 1,-35-18 0,35 18-16,-17-17 15,0-1 1,17 18-1,0-18 17,-17 1-17,0-1 1,17 1 0,-18-1-1,19 18 1,-19-18-1,1 18 1,-18-17 0,18-1-1,-1 18 1,19 0 31,-19 0-16</inkml:trace>
  <inkml:trace contextRef="#ctx0" brushRef="#br0" timeOffset="-146420.929">17075 15081 0,'-18'18'469,"18"0"-453,-17 17-1,17-18-15,0 19 32,0-19-17,0 19 1,0-19-1,0 19 1,0-19 0,0 18-1,0-17 1,0 17 0,0-17-1,0 0 16,0-1-15,0 1 31,0 0-31,0-1-1,0 1-15,0 0 47,0-1-31,0 1 46,0-36 48</inkml:trace>
  <inkml:trace contextRef="#ctx0" brushRef="#br0" timeOffset="-141729.793">17040 15117 0,'-18'0'266,"0"0"-250,1 0-16,-1 0 15,0 0 1,18-18 0,-35 0-1,0 1 1,17 17-16,0 0 15,1 0 17,-1 0-1,1 0-15,-1 0-16,0 0 31,1 17-16,17 1 17,-18 0-17,18-1 48,0 1-48,0-1 1,0 1 0,0 0-1,0-1 1,0 1 0,0 0 30,18-1-30,-18 1 0,17 0-1,1-18 1,0 0 0,-1 0-1,1 0 16,-1 0-15,1 0 15,0 0-31,-1 0 32,-17-18-32,36 0 15,-36 1 1,17 17-1,1-18 17,0 18-17,-1-18 1,1 18 0,0-17 15,-18-1 0,0 0 125,0 1-62,17 17-63,-17 17 344,-17 19-359,17-19 0,0 1-1,0 0 1,0-1 15,0 1-15,0 0-1,0-1 1,0 1 15,0-1 0,0 1-15,0 0 0,0-1 15,0 1-15,0 0-1,0-1 1,17-17-1,-17 36 1,0-19 15,0 1-15,0 0 15,0-1 0,0 18-31,0-17 32,0 0-32,0 17 31,0-17-15,0 17-1,0-17 1,0-1-1,0 1 1,0-1 0,0 1-1,0 0 17,0-1-32,0 1 31,0 0 0,0-1 0,0 1-31,0 0 32,0-1-17,0-34 95,0-19-95</inkml:trace>
  <inkml:trace contextRef="#ctx0" brushRef="#br0" timeOffset="-140074.078">17604 15311 0,'0'17'329,"18"1"-314,-18-1 1,35 1-16,-18 17 15,54 36 17,-36-36-32,1 1 31,-1-1-31,-17-18 31,-1 1-15,1 17-1,-1-35 1,-17 18-16,36 0 31,-19-1-15,1-17 0,-18 18-1,0 0 48,0-36 15</inkml:trace>
  <inkml:trace contextRef="#ctx0" brushRef="#br0" timeOffset="-138547.128">17992 15187 0,'0'18'218,"-18"-1"-202,1 1-16,-19 0 16,19 17-1,17-17-15,-18 17 16,-17-18 15,35 1-31,-18 17 16,-17 1-1,35-19 1,-18 36 0,-17 0-1,17-18 1,1 1-1,-1 17 1,18-36 0,-18 1-1,18 35 1,-17-36 0,-1-17 15,18 18-16,0 0 17,0-1-32,0-34 93,18-1-77</inkml:trace>
  <inkml:trace contextRef="#ctx0" brushRef="#br0" timeOffset="-134797.407">18786 15293 0,'-18'18'234,"0"-1"-234,18 1 16,-17 17-1,-1-35-15,1 35 16,-1 1 0,0-19-1,18 19 1,0-19-1,0 1 1,0 35 0,0-36-1,18-17 32,0 36-47,-1-36 31,1 17-15,-18 1 0,17 0-1,1-18 1,0 0 0,-1 0-1,19 0 1,-1 0 15,-17 0-31,-18-18 16,35 0-1,-18 18 1,1-17 15,-18-1-15,18 18-16,-1-18 31,1 1-15,-18-18-1,35-1 1,-17 19 0,-18-19-1,0 19 1,0-19-1,0 19 1,0-1 0,0-17 15,0 17-31,-18 1 31,1 17-31,-1-18 31,0 0-15,-17 18 0,35-17-1,-18 17-15,-17-18 16,18 18 0,-1 0-16,0 0 15,1 0 1,-1 0-1,-17 0 1,-1 18 15,19-18 1,-18 17-17,17 1-15,0-18 16</inkml:trace>
  <inkml:trace contextRef="#ctx0" brushRef="#br0" timeOffset="-129535.822">19385 14552 0,'0'18'250,"0"-1"-250,0 19 15,0-1 1,0 0 0,0 0-1,0-17-15,0 17 31,0 1-15,0-1 0,0 0-1,0-17 1,0-1 0,0 19-1,0-1 16,0-17 1,0-54 15</inkml:trace>
  <inkml:trace contextRef="#ctx0" brushRef="#br0" timeOffset="-126931.476">19774 14570 0,'-18'0'234,"0"0"-218,-17 0-16,17 0 15,1 0 1,-19 0 0,19 17-1,17 1 1,-35 0 0,17-18-16,18 17 15,-35 19 1,17-36-1,18 17 1,0 36 15,0-35 1,0-1-1,0 1-16,18 0 1,-1-18 0,1 35-1,17-35 1,-17 18 0,-1-18-1,1 17 1,0-17-16,17 18 31,-17-1-31,-1 1 16,1 0 31,-18-1-47,18-17 15,-1 0 16,-17 36-31,0-19 32,0 1-1,0 0-31,0-1 16,0 1 15,0 0 16,0-1-47,-17-17 15,17 18 1,-18-1 15,0-17-15,18 18-1,-17-18 1,-1 35 0,-17-17-1,17-18 1,0 0 0,1 0 15,-1 0 0,1-18-15,-1 1-1,18-1 17,0-17-17,0 17 1,0 1-1,0-1 1,35 0 0,-35-17-1,0 17 1,18 1-16,17-1 16,-17 0-1,17-17 1,-17 17 15,17-34-31,-35 34 31,18 0-15,-1 1 0,-17-19-1,18 19-15,-18-1 31,17 18-31,1-18 32,-18 1-17,0-1 1,0 1 0,0-1-1,-18 0 16,1 18 1,-1 0-17,1 0 1,-19 0 15,19 0-15,17-17-1,-18 17 17,0 0-17</inkml:trace>
  <inkml:trace contextRef="#ctx0" brushRef="#br0" timeOffset="-123093.252">20409 15187 0,'-18'0'406,"0"0"-406,18 18 16,-17-1 0,-1 19-16,0 17 15,18-18 1,-17-35 15,-1 0-31,18 35 16,0-17-1,0 17 1,0 0 0,0 1 15,0-19-15,0 1-1,0 0 1,18-18-1,-1 17 1,1 1 15,-18-1-15,18-17 0,-18 18-1,17-18 1,1 0-1,0 0 17,-1 0-32,1 0 31,-1 0 0,1 0-15,0 0-1,-1 0 1,-17-18 0,18 1-1,-18-1 17,18 18-17,-1-17 1,1 17-1,-18-18 1,18 0 0,-18 1-1,0-1 1,0 0 15,0 1 0,-18 17-15,0 0 0,1 0-1,-1 0 17,0 0-1,1 0 0,-1 0-15,0 0-1,36 0 95,0 0-79,-1 0-15,-17-18-1,18 0 1,0 1-16,-1 17 15,1 0 1,0 0 0,17 0-1,-35-18 1,17 18 0,1 0-1,17 0 1,-17 0-1,0 0 17,-1 0 15,1 0-32,0 0 1,-1 0-1,-34 0 142,17 18-157,-18-1 0,18 1 31,-18-18-31,18 18 16,0-1-1,0 1 16,0 0-15,0-1 0,0 1-16,0 0 31,0-1 0,0 1-15,0-1 15,0 1-31,18-18 16,0 18-1,-1-18 1,1 0 15,0 0-15,-1 0 31,1 0-32,-1 0 1,1 0 0,0 0-1,-18-18 16,0 0-15,0 1-16,0-18 16</inkml:trace>
  <inkml:trace contextRef="#ctx0" brushRef="#br0" timeOffset="-120824.522">13864 15346 0,'0'17'219,"0"36"-204,0-35-15,0 53 32,0-18-32,0-36 0,0 36 31,0 0-15,0 0-1,0 0 1,0-36-1,0 19 1,0 17 0,0-36-1,0 1 1,0 0 0,0 17-1,0 0 16,0-17 1,0-1-32,0 1 15,0 0 1,0-54 15,0 19-15</inkml:trace>
  <inkml:trace contextRef="#ctx0" brushRef="#br0" timeOffset="-118776.145">13794 15416 0,'18'0'203,"-18"-17"-187,35-1-16,-18 18 0,36-35 31,-17 35-31,-19 0 16,19-18-1,-1 18 1,-17 0 0,17 0-1,-18 0 1,19 18 15,-36-1 0,0 1-15,0 0 0,0-1-1,0 1 32,-18 0-31,18-1-16,0 1 15,-35 17 1,17-17 0,-17 0-1,0 34 1,-1-34 0,19 0-1,-1-1 1,-17-17-1,17 18 17,0 0-17,36-36 48,0 18-48,-1 0-15,1-18 16,0 18 0,17 0-1,-17 0-15,17 0 16,-17 0 0,17 0-1,-18 0 1,19 36-1,-36-19 1,17 19 15,-17-19-15,0 1-16,0 17 31,0 0-15,0 1 15,-17-1-15,-1 0-1,-17-35 1,17 18 0,1-18-16,17 35 15,-36-17 16,19-1-31,-19-17 32,19 18-17,-1-18 1,0 18 0,1-1-1,-1-17 1,-17 18-1,17-18 17,18-53-17</inkml:trace>
  <inkml:trace contextRef="#ctx0" brushRef="#br0" timeOffset="-116983.159">14323 15981 0,'0'17'187,"0"1"-171,0 0-16,0-1 16,0 36-1,0-17 1,0 16 0,0-16-1,0-1 1,0-17-1,0 17 1,0 0 15,0-17-15,0 0 0,0-36 46,0 0-62,0 1 16,18-19-1,-18 1 1,17-18 15,1 35-31,0-17 16,-1 0-1,-17 17 1,18-17 0,0 35 15,-1-18-15,1 1-1,0 17 1,-1 0-1,1 0 17,-1 17-17,1-17 32,0 18-47,-18 0 16,17-18-1,-17 35 1,18-17 15,-18-1-15,0 1 0,18 17-1,-18-17 1,0-1-1,0 19 1,17-36 0,-17 17-1,18 1 17,-18 0-1,-18-36 0,18 0 0</inkml:trace>
  <inkml:trace contextRef="#ctx0" brushRef="#br0" timeOffset="-96106.849">18451 15081 0,'0'18'360,"0"17"-345,0-17-15,0-1 16,0 1 0,0 0-1,0 17 1,0-17 0,0-1-16,0 1 15,0 0 1,0-1-1,0 18 1,0 1 0,0-19 15,0 19 0,0-19-31,0 1 31,0 0 1,0-1-1,0 1-15,0 0 15,0-1-31,0 1 31,0-1-31,0 1 47,0 0-16,0-1-15,0 1-1,0 0 1,0-1 15,17-17 1,-17 18-17,0 0-15,0-1 16,0 1-1,0-1 17,0 1-17,0 0 32,0-1-47,0 1 31,0 0-15,0-1 0</inkml:trace>
  <inkml:trace contextRef="#ctx0" brushRef="#br0" timeOffset="-93757.049">14835 15716 0,'0'-17'344,"17"17"-328,-17-18-16,18-17 15,0-1 1,-1 19 0,1-18 15,-18 17-15,0 0-1,17 18 1,1-17-16,-18-1 15,18 18 1,-1 0 0,1 0-1,0 0 1,-1 18 31,1-18-47,-18 17 15,18-17 1,-1 18 0,1 0 15,-18-1-31,17 1 31,1-1-15,-18 1-1,18 0 1,-1-18 0,1 0-16,0 0 15,-18 17 1,17 1 0,19 0-1,-19-1 1,36-17-1,-18 0 17,-17 0-17,17 0 17,-35-17-17,18 17-15,0-18 16,-18 0 15,17 18-15,-34 0 62,-1 0-78,0 18 15</inkml:trace>
  <inkml:trace contextRef="#ctx0" brushRef="#br0" timeOffset="-83868.727">9684 17092 0</inkml:trace>
  <inkml:trace contextRef="#ctx0" brushRef="#br0" timeOffset="-82635.825">9684 17092 0,'0'18'438,"0"-1"-423,0 1-15,-18-18 16,18 53-1,-17 0 1,17-36 0,0 1-1,0 0-15,0 17 16,0 0 0,0-17 15,-18 35-16,18-18-15,0-17 32,0 17-17,0-17 1,0 17 0,0 0-1,0-17 1,0 0-1,0-1 1,0 1 0</inkml:trace>
  <inkml:trace contextRef="#ctx0" brushRef="#br0" timeOffset="-79621.46">9596 16969 0,'18'0'203,"17"0"-187,-18-18 0,19 0 15,-19 18-15,19 0-16,-1 0 31,-17 0-16,-1 0 1,18 0 0,-17 0-1,17 18 1,-17-18 0,0 0 15,-1 18-16,-17-1 1,18-17-16,0 18 16,-18 17 15,0-17 0,-18-18 0,18 17-31,-18-17 32,1 36-32,-1-19 31,-17 1-15,17 0-1,-17-18 1,17 35-1,-17-17 1,17-1 0,-17 1-1,17-18 1,-17 17 0,17 1-1,1-18 1,-1 0-16,1 0 47,34 0 62,18 0-93,-35-18-16,18 18 15,0 0 1,-1 0-16,19 0 16,-19 0 15,1 0-31,17 0 0,-17 0 31,17 0-15,-17 0-1,17 0 1,-17 0 0,-1 18-1,1 0 1,0-1-1,-1 1 1,1-18 0,-18 35 15,17-35-31,-17 36 47,0-19-32,0 1 1,0-1 15,0 1 1,-17 0-17,-1-1 16,18 1-15,-17 0 0,-1-18-16,18 17 15,-18 1 1,1 17 15,-1-35-31,0 18 16,1 0 15,-36-1-15,35-17 15,-17 18-15,0-1-1,17 1 1,0-18-1,1 0 1,-1 0-16,0 0 47,1 0-47,-1 0 16,1-18 15,17 1-31,0-1 15,0-17 17</inkml:trace>
  <inkml:trace contextRef="#ctx0" brushRef="#br0" timeOffset="-77112.816">10231 17674 0,'0'18'297,"0"-1"-282,0 1-15,0 0 16,0-1-1,0 1 1,0 0 0,0-1-1,0 19 1,0-19 0,0 1-1,0 17 1,0 0-1,0-17 1,0 0 0,0-1 15,0 1-15,0 0-1,0-1 1,0 1-1,0 0 32,0-36 94,0 0-125</inkml:trace>
  <inkml:trace contextRef="#ctx0" brushRef="#br0" timeOffset="-75282.758">10213 17762 0,'18'0'250,"0"0"-250,-1 0 16,18 0 15,1 0-31,-19 0 31,1 0-31,0 0 16,-1 0-1,19 0 1,-19 0 0,1 0 15,-36 0 172</inkml:trace>
  <inkml:trace contextRef="#ctx0" brushRef="#br0" timeOffset="-73834.182">10266 18009 0,'18'-17'282,"-1"17"-282,1-18 15,0 18 1,-1 0-16,19-18 31,-19 18-15,1 0-16,0 0 31,-1 0-15,1 0-1,-1 0 1,1 0 15,-36 0 94</inkml:trace>
  <inkml:trace contextRef="#ctx0" brushRef="#br0" timeOffset="-71707.168">10266 18186 0,'18'0'312,"-1"0"-296,1 0-1,0 0 1,-1 0-16,1 0 16,0 0-1,-1 0 16,1 0-31,0 0 16,-1 0 15,1 0-31,-1 0 32,1 0 14,0 0-46,-1 0 32,1 0-17,0 0 1,-1 0 0</inkml:trace>
  <inkml:trace contextRef="#ctx0" brushRef="#br0" timeOffset="-64917.169">10725 17339 0,'0'-18'312,"0"1"-296,0-1 15,17-17-15,1 0-1,0 17 1,-18 0 15,17 18-15,1-17 0,0 17-1,-1 0 1,1 0 15,0 0-15,-1 0 62,-17 17-63,18-17 1,-1 18 15,-17 0-15,18-1 0,0-17-1,-18 18 1,0-1-1,17-17 1,-17 18 0,18-18-1,0 0 17,-1 0-17,1 0 1,0 0-1,-1 0 17,1 0-1,-1 0-31,1 0 16,0 0-1,-1 0 1,-17-18-1,18 1 1,0 17 0,-18-18 15,-18 18 63</inkml:trace>
  <inkml:trace contextRef="#ctx0" brushRef="#br0" timeOffset="-38337.059">12224 17057 0,'0'17'297,"-18"19"-297,18-19 0,0 1 16,-17 0-1,17-1 1,0 19 0,-18-1-1,18-18 1,0 19 0,0-19-1,0 19 1,0-1 15,0-17-15,18-1-1,-18 1 1,17-1 0,1-17-16,-18 18 15,0 0 1,18-18-1,-1 0 1,-17 35 0,18-35 15,0 0-31,-1 0 47,1 0-47,0 0 0,-1 0 31,1-18-15,-1-17 15,1 35-31,0-18 16,-18-17-1,17 18 1,1-1-1,-18 0 1,0-17 0,0 0-1,0 17 1,0 0 0,0-17 15,0 18-31,0-19 15,-18 1 1,1 17 31,-1 18-47,0-35 31,1 35-31,17-18 16,-18 18-1,-17 0 1,17 0 0,-17 0-1,17 0 1,1 0 0,-1 0-1,0 0 1,1 0-1,-1 0 17</inkml:trace>
  <inkml:trace contextRef="#ctx0" brushRef="#br0" timeOffset="-36266.731">12789 17515 0,'-18'0'375,"18"18"-375,-18-18 15,18 18 1,-17-1 0,-1 1-1,0-18 1,1 0 0,17-18 46,0 1-46,0-1-1,0 0 1,0 1 31,0-1-16,0 0-15,0 36 77,0 0-61,0-1 15,0 1-32</inkml:trace>
  <inkml:trace contextRef="#ctx0" brushRef="#br0" timeOffset="-33106.294">13018 17145 0,'-18'0'828,"1"35"-797,-1 1-15,-17-1-1,35-18 1,-18 36 15,18-35-15,0 0-1,0 17 1,0-17 0,0 17-1,-3986-18 1,7972 1 0,-3986 0-1,0-1 16,0 1-31,18-18 16,-18 18 0,17-1-1,1-17 32,-18 18-31,18 0-1,-18-1 1,17 1 0,-17 0-1,18-18 1,-1 0 0,1 0 15,0 0-16,-1 0 1,1 0 15,0 0 1,-1 0-17,1-18 1,0 0 15,-18 1-15,17-1-1,1 18 1,-18-18 15,0 1-15,0-1-1,0 0 17,-18 1-17,18-1 1,-17 18 15,17-18-31,-18 18 16,0 0 15,1 0-15,-1 0-1,0 0 1,1 0 0,-1 0-16,0 0 15,1 0 1,-1 18-1,1 17 1,-19-17 0,19 0 31</inkml:trace>
  <inkml:trace contextRef="#ctx0" brushRef="#br0" timeOffset="-30990.827">13812 17092 0,'-18'0'203,"0"0"-187,-17 0-16,17 0 16,-17 0-1,-18 0 1,36 0-16,-1 0 16,-17 0-1,-1 18 1,19-18-1,-19 0 1,19 0 0,-1 0-1,1 0 32,-1 0-47,0 0 0,18 17 47,0 1-47,0 0 31,0-1-15,0 1 0,0 17 15,0-17-16,0-1 1,0 36 0,0-35-1,0 0 17,0-1-32,0 1 15,0 17 1,0-17 15,0-1-15,0-34 62,18 17-63,0 0-15,-18-18 32,35 1-32,-18 17 31,1 0-31,17 0 16,-17 0-1,17 0 1,-17 0-1,0 0 17,-1 0-17,1 0 1,-1 17 0,-17 1-1,18-1 1,0 1-1,-18 17 1,0-17 0,0 0-1,0 17 1,0 0 15,0-17-31,0 0 16,0 17 15,-18-18-15,0 1-1,1 0-15,-1-1 16,18 1 0,-35 0-16,0-1 15,17-17 1,-35 18-1,18-18 1,17-18 0</inkml:trace>
  <inkml:trace contextRef="#ctx0" brushRef="#br0" timeOffset="-27762.067">14676 17039 0,'-18'0'282,"18"18"-282,-17-18 15,-19 35-15,19-17 16,-1-1-1,0 19 17,1-19-17,-18 1-15,17 17 16,0-17 0,18-1-1,-17 19 1,17-1-1,0-17 1,0 17 0,0-17 15,0-1-15,0 18-1,0-17 16,0 0-31,0-1 32,17-17-17,-17 18 1,36 0 0,-19-18-1,1 17 1,-1-17-1,1 0 1,0 0-16,-1 0 16,1 0-1,0 0 1,-1 0 0,1 0-1,17-17 1,-17-1-1,-1-35 1,1 35 15,-18 1-31,18-18 32,-18 17-17,0 0 1,0-17-1,-18 35 1,0-35 0,1 35-1,-36-18 1,35 18 31,1 0 0,34 0 31,1 0-63,0 0 1,-1 0 0,1 0-16,-1 0 15,1 0 1,35 0 0,-35 0-1,17 0 1,18 0-1,-36 0 1,1 0 15,17 0-31,1 0 32,-1 0-17,-17 0 1,17 0-1,-18 0 1,1 0 15,0 0-15,-18 18 31,-18-1-16,18 1-31,-18-18 16,-17 18-1,18-18 1,-1 17 0,-17 1-1,17 0 1,18 17-1,-18-18 1,18 1 0,0 0-1,0-1 17,0 1-32,0 0 31,0-1-16,18-17 1,-18 18-16,18-18 31,-18 18-31,17-1 32,1-17-17,0 0 1,-1 0-1,1 0 17,-1 0-32,1 0 31,0 0 0,-36 0 47,18-17-62,-18-1 0</inkml:trace>
  <inkml:trace contextRef="#ctx0" brushRef="#br0" timeOffset="108915.358">15346 16439 0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12-09T09:25:16.943"/>
    </inkml:context>
    <inkml:brush xml:id="br0">
      <inkml:brushProperty name="width" value="0.05292" units="cm"/>
      <inkml:brushProperty name="height" value="0.05292" units="cm"/>
      <inkml:brushProperty name="color" value="#C00000"/>
    </inkml:brush>
  </inkml:definitions>
  <inkml:trace contextRef="#ctx0" brushRef="#br0">15734 8326 0,'0'35'235,"0"-18"-220,0 19 1,0-19-1,0 36 1,0-35-16,0 35 16,0-18-1,0 18 1,18-18 0,0 1-1,-18 34 1,0-17-1,0-35-15,0 35 16,0 0 0,0-18-1,0 0 17,0-17-17,0-1-15,0 1 16,0 17 15,0-17-15,0 0-1,0-54 1,0 19 0</inkml:trace>
  <inkml:trace contextRef="#ctx0" brushRef="#br0" timeOffset="1770.687">15681 8343 0,'36'0'297,"-19"0"-282,19 0 1,-19 0 0,1 0-16,17 0 15,-17 0 1,17 0 0,-17 0-1,-1 0 1,36 0-1,-35 0 17,-1 0-1,1 0 0,0 0-15,-1 0-1,1 0 1,0 0 0</inkml:trace>
  <inkml:trace contextRef="#ctx0" brushRef="#br0" timeOffset="3529.978">15805 8643 0,'17'0'312,"19"0"-296,-19 0 0,1 0-1,0 0-15,17 0 32,-17 0-17,17 0 1,-18 0-16,1 0 31,0 0-15,-1 0-1,1 0 1,0 0 15,-1 0-15,1 0 31,0 0-32</inkml:trace>
  <inkml:trace contextRef="#ctx0" brushRef="#br0" timeOffset="5390.076">16140 9084 0,'0'18'234,"0"-1"-218,0 1-16,0 0 15,0 17 1,-3986 0-1,7972-17 1,-7955 17 0,7956 0-1,-3987 1 1,0-19 0,0 1 15,0 17-31,0-17 31,17-1-31,-17 1 16,0 0 15,0-1-15,18-17-1,-1 0 1,1 0 15,0-17-15,-18-1-1,17 18 1,1 0 0,0 0 15,-18-18-31,17 18 15,1 0 1,0 0 0,-1 0-1,1 0 1,17 0 0,-17 0 15,-1 0 0,1 0 0,-18-17 32,0-1-48,0 1 1,0-1 0</inkml:trace>
  <inkml:trace contextRef="#ctx0" brushRef="#br0" timeOffset="6673.637">16722 8837 0,'18'0'265,"17"0"-249,-17 0 0,17 0-16,-18 0 15,19 0 17,-19 0-32,1 0 15,17 0 1,-17 0 15,0 0-15,-36 0 62</inkml:trace>
  <inkml:trace contextRef="#ctx0" brushRef="#br0" timeOffset="8623.281">16722 9119 0,'18'0'219,"17"0"-219,-17 0 15,-1 0-15,18 0 16,-17 0 0,17 0 15,-17 0-15,0 0-16,-1 0 15,1 0 1,0 0-1,-1 0 1,1 0 15</inkml:trace>
  <inkml:trace contextRef="#ctx0" brushRef="#br0" timeOffset="11280.187">17780 8749 0,'-17'0'218,"-1"0"-218,0-18 16,-17 18 0,17-35-1,1 35 1,-18 0-1,17 0-15,0 0 16,1 0 15,-19 18-15,1 17 0,17-35-1,1 35 1,-1-17-1,1 17 1,-1 0 15,18-17-15,0 0-16,0-1 16,0 1-1,0 0 1,0-1-1,18 1 1,-1-1 0,1-17 31,-1 0-32,1 0 1,0 0-1,-1 0 1,-17-17 0,18 17-1,0-18 1,-18 1 0,17 17-1,1-18 1,0 0-1,-1 1 17,1-1-32,-18 0 31,0 1 0,0-1 0,0 0-15,0 1 0,0 34 281,0 1-297,0 0 15,0-1 1,0 1-16,0 0 15,0-1 1,0 1 0,0 0-16,0-1 31,0 36-15,0-18-1,0-17 1,0 0-1,0-1 1,0 36 0,0-17 15,0-19-15,0 18-1,0-17 1,0 0-1,0-1-15,0 19 16,0-19 0,0 19-1,0-19 1,0 36 15,0-35 0,0-1-15,0 1 0,0 0-1,0-1 1,17-17 15,1 0 0,0 0-15,-1 0 0,1 0-1,0 0 17,-18-17 14,0-1-30,0-70 0</inkml:trace>
  <inkml:trace contextRef="#ctx0" brushRef="#br0" timeOffset="13130.167">18345 8326 0,'-18'0'203,"18"17"-203,-17 18 15,-1 1 1,0-1 0,-17 0-1,17 18 1,1-18-1,17 1 1,0-1 0,0-17-1,0 17-15,0-17 16,0 17 15,0 0-31,0 0 47,0-17-31,0 0-16,0-1 15,0 1 1,17 0 0,1-18-1,0 17 1,-18 1-1,17-18 1,-17 18 0,0-1 15,18 1-31,0-1 31,-18 1-15,17 0-1,1-1 1,-18 1 0,17 0-1,1-1 1,0 1 31,-1 0-47,1-18 31,-18 17-31,0 1 16,35-18-1,-17 0 17,-18 18-17,18-18 1,-1 0 15,1 0-15,-1 0-1,1 0 17,-18-18 14,0 0-46</inkml:trace>
  <inkml:trace contextRef="#ctx0" brushRef="#br0" timeOffset="14580.319">18750 8555 0,'0'17'219,"0"1"-219,0 17 16,0 1-16,0-19 15,0 1 1,0 0-16,0 17 31,0 0-31,0-17 16,0 35 15,0-36-15,0 1-1,0 17 1,0 18 15,0-35-15,0-1-1,0 1-15,0 0 16,0-1 0,0 1-1,0 0 17,0-36 30,0-35-62,0 35 16</inkml:trace>
  <inkml:trace contextRef="#ctx0" brushRef="#br0" timeOffset="16107.805">18768 8608 0,'35'0'266,"-17"0"-266,17-18 0,18 18 31,-18-18-15,18 18 0,-17 0-1,-19 0 1,1 0-1,0 0 1,17 0 0,-17 0 31</inkml:trace>
  <inkml:trace contextRef="#ctx0" brushRef="#br0" timeOffset="17751.336">18839 8837 0,'17'0'312,"1"0"-312,0 0 16,-1 0-16,1 0 16,17 0-1,-17 0 1,17 0-1,-17 0 1,-1 0 15,19 0-15,-19 0 0,1 0-1,0 0 1,-1 0 15,1 0-15,-36 0 46</inkml:trace>
  <inkml:trace contextRef="#ctx0" brushRef="#br0" timeOffset="19665.155">18698 9102 0,'35'0'234,"-18"0"-218,19 0-1,-19 0 1,1 0-1,0 0 1,-1 0 0,19 0-16,-19 0 31,1 0-15,17 0-16,-17 0 31,-1 0-16,1 0 1,17 0 0,-17 0-1,0 0 17,-1 0-17,1 0 1,0 0-1,-1 0 1,1 0 31,-36 0 15</inkml:trace>
  <inkml:trace contextRef="#ctx0" brushRef="#br0" timeOffset="21266.313">19527 8837 0,'17'0'250,"1"0"-234,35-18-16,-18 18 15,-17 0-15,35-35 16,0 35 0,-1 0-1,-34 0 1,0 0 15,-1 0-31,1 0 16,0 0 15,-1 0-15,1 0-1,0 0 16,-1 0-15,-17-17 31</inkml:trace>
  <inkml:trace contextRef="#ctx0" brushRef="#br0" timeOffset="23001.858">19756 8643 0,'0'18'203,"0"-1"-187,0 1-16,0 17 31,0 1-16,0 16-15,0-16 16,0-1 0,0 0-1,0 1 1,0-1 0,0 0 15,0 0-16,0 1 1,0 17 0,0-36-1,0 36 17,0-35-17,0-1-15,0 1 16,0 0-1,0-1 17,0 1-17</inkml:trace>
  <inkml:trace contextRef="#ctx0" brushRef="#br0" timeOffset="25270.396">20162 8590 0,'17'18'250,"1"-18"-250,-18 35 15,0-17 1,0-1 0,0 1-1,17 0-15,-17-1 16,0 1 0,0 17-1,18 0 1,-18 1 15,18-1-15,-18 0-1,17-35 1,-17 18 0,18-18 15,-18 18-16,18-1 1,-18 1 0,35-1-1,-35 1 1,18 0 0,-1-18 15,-17-18 16,18 18-47,0-18 15,-18-17 1,17 18 0,-17-19 15,0 1-31,18-18 15,-18 18 17,17 0-32,-17 17 31,0-17-15,0 17-1,18 0 1,-18-17-1,0 0 1,0 17 15,0 0 32,0 1 46,0-1-78</inkml:trace>
  <inkml:trace contextRef="#ctx0" brushRef="#br0" timeOffset="26751.037">20797 8572 0,'17'0'250,"1"18"-234,0-18 0,-1 18-16,18 17 31,-17-35-31,0 35 15,17-17 1,0 0 0,1 17-1,-36-17 1,35 17 0,-18-18-1,1 1 1,0 0-1,-1-1 17,-17 1-17,18 0 1,0-18 31,-18-36 62,0 19-109</inkml:trace>
  <inkml:trace contextRef="#ctx0" brushRef="#br0" timeOffset="28133.714">21185 8431 0,'0'18'125,"-18"0"-125,18-1 15,-18 19 1,18-19-16,-35 36 0,17-35 31,-17 35-15,0-18-1,17 0 1,1-17 0,-19 35-1,1 0 1,17-36 0,1 19 15,-18-1-16,17-17 1,-17-1 0,35 18-1,-18-17 1,18 0 0,-18-1-1,1-17 1,-1 18 15,18 0-15,0-36 31,0 0-32</inkml:trace>
  <inkml:trace contextRef="#ctx0" brushRef="#br0" timeOffset="29873.54">21520 8502 0,'0'18'250,"0"17"-234,0-18-1,0 19-15,-18-19 16,18 19 0,-18 17 15,18-36-31,0 1 31,0 17-31,0-17 16,0-1-16,0 1 31,0 17-15,0 1-1,0-19 1,0 1 0,0 0-1,0-1 16,0 1-15,0-1 0,0 1-1,-17-36 126</inkml:trace>
  <inkml:trace contextRef="#ctx0" brushRef="#br0" timeOffset="32955.044">21502 8449 0,'18'0'234,"-1"-18"-234,1 1 16,35 17-1,-35 0 1,-1-18-1,19 18 1,-19 0 0,-3968 0-1,7955 0 17,-3986 0-17,-1 18 1,1-1 15,0 1-15,-18 0 15,0-1-15,0 1 30,0 0-30,-18-1 0,18 1 15,-18-18-15,1 17-16,-1-17 15,0 18 1,-17-18-1,18 18 1,-1-1 0,-17 1-1,17 0 17,18-1-17,-18 1 1,1-18-1,-1 0 1,36 0 93,-1 0-77,1 0-17,0 0-15,-1 0 16,1 0 0,0 0-1,-1 0 1,1 0-1,-1 0 1,1 0 0,0 0-1,-1 0 17,-17 18-17,18-1 1,0 1-1,-1-18 1,-17 18 0,18-18-1,-18 17 1,0 1 0,0-1 30,0 1-30,0 0 0,0-1 15,0 1 0,0 0-31,-18-18 31,18 17-15,-17-17 0,-1 18-1,18 0 1,-35-18 0,17 17 15,0 1 0,1-18-15,-1 0-16,1 0 31,17 17-31,-18-17 16,0 0-1,1 0 1,-1 0 15,0 0-15,1 0-1,-1 0 1,0 0 15,1 0 0,17-17-31,-18-18 16,18-36 15</inkml:trace>
  <inkml:trace contextRef="#ctx0" brushRef="#br0" timeOffset="35174.154">21873 7973 0,'0'17'250,"17"19"-234,1-36 0,-1 35-16,19-17 15,-19 17-15,36 18 47,-35-36-47,17 1 0,-17 35 16,17-35 15,-35 17-15,18 0-1,-1-17 1,1-1 0,-18 19-1,18 17 1,-1 0-1,1-18 1,0 0 0,-18-17-1,17 17 1,-17 0 15,18 1-31,-18 17 16,0-36 15,0 36-15,0-18-1,0-17 1,0 17 0,0 18-1,0 0 1,-18 18-1,1 17 1,-19-35 0,36-36-1,-35 36 1,0-17 15,-18 34-15,35-35-1,-35 54 1,18-72 0,17 19-1,-17-19 1,17 1 0,18 17-1,-35-17 1,18-1 15,-1 1 0,0 0-15,18-1 15,0-52 157,0 0-173</inkml:trace>
  <inkml:trace contextRef="#ctx0" brushRef="#br0" timeOffset="46913.76">20267 9472 0,'18'0'422,"0"0"-422,17 0 16,-17 0-1,35 0 1,-18 0 0,-18 0-1,19 0 1,-19 0 0,36 0 15,-17 0-16,-1 0 1,-18 0-16,19 0 16,-1 0-1,-17 0 1,17 0 0,0 0-1,-17 0 1,0 0-1,17 0 1,-18 0 0,19 0-1,-19 0 1,1 0 31,0 0-47,-1 0 31,1 0-15,0 0-1,17 0 1,0 0 0,18 0-1,-35 0 1,-1 0-1,1 0 1,17 0 0,0 0-1,-17 0 17,0 0-32,-1 0 15,1 0 1,17 0-16,-17 0 15,17 0 17,-17 0-17,17 0 1,-17 0 0,-1-18-1,19 18 1,-1 0-1,-17 0 1,-1 0 0,19 0-1,-19 0 1,1 0 0,17 0 15,-17 0-31,-1 0 15,1 0 17,0 0-1</inkml:trace>
  <inkml:trace contextRef="#ctx0" brushRef="#br0" timeOffset="135382.729">18609 9472 0,'18'0'266,"17"0"-251,1 0-15,-19 0 16,1 0-16,52 0 16,-34 0-1,-19 0 1,19 0 0,-1 0-1,0 0 1,18 0-1,-35 0 1,17 0 0,-17 0-1,17 0 17</inkml:trace>
  <inkml:trace contextRef="#ctx0" brushRef="#br0" timeOffset="155380.316">10513 8184 0,'0'18'313,"0"0"-298,0-1-15,0 1 16,0 0-16,0-1 15,0 36 1,0 0 0,0-18-1,0 1 1,0-1 15,0 0-15,0 18-1,0-18 1,0 1 0,0-19-1,0 1 1,0 35 15,0-35-15,0-1 31,18-17 15,-1 0-31,1 0-15,0 0 15,-1 0-15,1 0 0,0 0-1,-1-17 1,36-1-1,-35 0 1,-1 18 0,1-17-16,0 17 15,-1 0 1,19 0 15,-1 0-15,-17 0 15,-1 0-15,1 0-1,-1 0 17,-17-18-1,0 0-16,0 1 1</inkml:trace>
  <inkml:trace contextRef="#ctx0" brushRef="#br0" timeOffset="157803.174">10884 8643 0,'0'18'234,"-18"-18"-218,0 17-16,1-17 16,-1 36-1,0-19 1,1 1 15,17 0-15,0-1-1,0 1 1,0-1 0,0 1-1,0 0 1,0-1 15,0 1-15,0 0-1,0-1 17,0 1-32,17 0 31,1-18-16,0 0 1,-1 0 0,1 0-1,17 0 32,-17 0-16,-1 0-31,19-36 16,-19 19 0,1 17 15,-3969-18-31,7955 0 16,-3969 18-1,-35-17 1,18 17-1,-1-18 1,1 0-16,0-17 31,-18 18-15,17-1 0,1 18-1,0-53 1,-18 18 15,0 17-15,0 0 46,-18 1-46,0-1-1,18 0 1,-17 18 0,-1 0-1,0 0-15,1 0 32,-18 0-17,17 0-15,0 0 16,1 0-1,-19 18 1,19 0 0,-19-1-1,1-17 1,35 18 15,-17-18 0,-1 0-15,18 18 15</inkml:trace>
  <inkml:trace contextRef="#ctx0" brushRef="#br0" timeOffset="160105.236">11430 8537 0,'0'18'265,"0"-1"-265,0 1 16,0 0 0,0-1-1,0 1-15,0 17 31,0 1-15,0-19 0,0 1-1,0 17 1,-17-17 0,17-1-1,-18 1-15,18 0 31,0-1-15,0 1 15,-18 0-15,18-1 0,-17-17 46,17-17-46,0-1-1,0 0 1,0 1 0,0-1-1,0-17 1,0 17 15,17 1-31,-17-1 16,18 18-1,0-53 1,-1 35 0,-17 1-1,18-1-15,-18 0 16,0 1-1,35-19 1,-17 19 0,-18-1-1,35 18 1,-17 0 0,-1 0 15,1 0 0,0 0-15,-1 0-1,1 0 1,0 0 0,-1 0 30,1 0-14,-18 18-32,0-1 31,0 1 0,0 0-31,0-1 31,0 1 1,-18-18 15,1 0-16</inkml:trace>
  <inkml:trace contextRef="#ctx0" brushRef="#br0" timeOffset="162357.897">11889 8643 0,'18'-18'250,"-1"18"-250,1 0 16,0 0 0,-1-17-1,1-1 1,-1 18-16,1 0 15,0-18 1,-1-17 0,-17 18 15,36 17-15,-36-18-1,17 0 1,-17 1-1,0-1 1,0 0 15,0 1-31,-17 17 78,-1 0-62,0 0 0,1 0-1,-19 0 1,19 17 0,-3987 1-1,7973 0 1,-4005-18-1,19 17-15,17 1 16,-18-18 15,18 18 1,0 17-32,0-18 0,-18 1 31,18 0-16,0-1 1,0 1 0,0 0-1,0-1 1,0 1 15,0 0 0,0-1-15,0 1 0,18-18-16,-18 18 31,18-1-15,-1-17-16,1 18 31,0-18-16,-18 17 1,17 1 0,1-18-1,-1 0 17,1 0-32,0 0 31,-1 0-16,1 0 1,0 0-16,-1 0 16,1-18 15,17 18-15,-17 0-1,-18-17 1,0-1-1,0 1 1</inkml:trace>
  <inkml:trace contextRef="#ctx0" brushRef="#br0" timeOffset="164106.45">12436 8026 0,'0'17'188,"0"1"-173,0 0 1,0-1 0,0 1-16,0 0 15,0 17 1,0 0-1,0-17 1,0-1-16,0 19 16,0-1 15,0-17-15,0 17-1,0 0 1,0-17-1,0 17 17,0 0-17,0 18 1,0-35 31,0-1-47,0 1 47,0 0-47,0-1 31,17-17 0,-17 18-15,0 0-16,18-18 31,-18 35-15,0-17 15,0-54 31,0 19-62</inkml:trace>
  <inkml:trace contextRef="#ctx0" brushRef="#br0" timeOffset="165461.659">12365 8326 0,'18'0'234,"-1"-36"-234,19 36 0,-19 0 16,54 0-1,-36 0 1,0-35 0,1 17-1,-19 18 17,1 0-32,0 0 15,-1 0 1,1 0 15</inkml:trace>
  <inkml:trace contextRef="#ctx0" brushRef="#br0" timeOffset="167575.263">12718 8431 0,'18'0'234,"-1"0"-218,1 0 0,0 0-1,-1 0-15,18 0 32,1 0-1,-19 0-31,1 0 15,0 0 17,-1 0-17,-17 18 32,0 0-31,0-1 15,0 1 0,0 0-15,0-1 0,-17 1-16,17-1 31,-18-17-31,0 36 15,-17-19-15,0 36 32,17-35-1,1 0-15,-1 17-1,0-17 1,18-1-1,-17-17 1,-1 18-16,18-1 31,-18 1-15,18 0 0,0-1 15,0-34 31,0-1-46,0 0 15,18 18-31,0 0 16,17-35-1,-17 35 1,17-17 0,-18 17-1,1-18 1,35 0 0,-35 1 15,-1-1-31,1 18 15,17 0 17,-17 0-32,-1 0 31,1 0 0,0 0-15,-36 0 62</inkml:trace>
  <inkml:trace contextRef="#ctx0" brushRef="#br0" timeOffset="169153.107">12612 8572 0,'35'0'234,"-17"0"-234,17 0 16,-17 0-1,0 0 1,-1 0 0,19 0-1,-1 0 1,-18 0-16,19 0 15,-19 0 1,19 0 0,-1 0-1,0 0 17,-3986 0-17,7973 0 1,-4005 0 31,1 0-32,0 0 17,-1 0-17,1 0 1,0 0-1,-36 0 110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ヒラギノ角ゴ Pro W3" pitchFamily="48"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ヒラギノ角ゴ Pro W3" pitchFamily="48" charset="-128"/>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ヒラギノ角ゴ Pro W3" pitchFamily="48"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876DB2E-99A3-42BD-8D5A-16C7966B322B}" type="slidenum">
              <a:rPr lang="en-US" altLang="en-US"/>
              <a:pPr/>
              <a:t>‹#›</a:t>
            </a:fld>
            <a:endParaRPr lang="en-US" altLang="en-US"/>
          </a:p>
        </p:txBody>
      </p:sp>
    </p:spTree>
    <p:extLst>
      <p:ext uri="{BB962C8B-B14F-4D97-AF65-F5344CB8AC3E}">
        <p14:creationId xmlns:p14="http://schemas.microsoft.com/office/powerpoint/2010/main" val="42154843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48" charset="-128"/>
        <a:cs typeface="ヒラギノ角ゴ Pro W3" charset="0"/>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48"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48"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48"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48" charset="-128"/>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351EEC20-E6F9-457E-8EE2-F2C33BB950FB}" type="slidenum">
              <a:rPr lang="en-US" sz="1200" smtClean="0"/>
              <a:pPr/>
              <a:t>1</a:t>
            </a:fld>
            <a:endParaRPr lang="en-US" sz="1200"/>
          </a:p>
        </p:txBody>
      </p:sp>
      <p:sp>
        <p:nvSpPr>
          <p:cNvPr id="6147" name="Rectangle 2"/>
          <p:cNvSpPr>
            <a:spLocks noGrp="1" noRot="1" noChangeAspect="1" noChangeArrowheads="1" noTextEdit="1"/>
          </p:cNvSpPr>
          <p:nvPr>
            <p:ph type="sldImg"/>
          </p:nvPr>
        </p:nvSpPr>
        <p:spPr>
          <a:solidFill>
            <a:srgbClr val="FFFFFF"/>
          </a:solidFill>
          <a:ln/>
        </p:spPr>
      </p:sp>
      <p:sp>
        <p:nvSpPr>
          <p:cNvPr id="4506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559774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EBDE3A97-3AE7-4593-BA55-99DFF234258D}" type="slidenum">
              <a:rPr lang="en-US" sz="1200" smtClean="0"/>
              <a:pPr/>
              <a:t>28</a:t>
            </a:fld>
            <a:endParaRPr lang="en-US" sz="1200"/>
          </a:p>
        </p:txBody>
      </p:sp>
      <p:sp>
        <p:nvSpPr>
          <p:cNvPr id="22531" name="Rectangle 2"/>
          <p:cNvSpPr>
            <a:spLocks noGrp="1" noRot="1" noChangeAspect="1" noChangeArrowheads="1" noTextEdit="1"/>
          </p:cNvSpPr>
          <p:nvPr>
            <p:ph type="sldImg"/>
          </p:nvPr>
        </p:nvSpPr>
        <p:spPr>
          <a:solidFill>
            <a:srgbClr val="FFFFFF"/>
          </a:solidFill>
          <a:ln/>
        </p:spPr>
      </p:sp>
      <p:sp>
        <p:nvSpPr>
          <p:cNvPr id="5325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4250987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D1E4017A-B5B0-4F18-8BC1-CF51A42A86AB}" type="slidenum">
              <a:rPr lang="en-US" sz="1200" smtClean="0"/>
              <a:pPr/>
              <a:t>29</a:t>
            </a:fld>
            <a:endParaRPr lang="en-US" sz="1200"/>
          </a:p>
        </p:txBody>
      </p:sp>
      <p:sp>
        <p:nvSpPr>
          <p:cNvPr id="24579"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42325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359C5124-44B6-4E13-A374-4E8C363B0197}" type="slidenum">
              <a:rPr lang="en-US" sz="1200" smtClean="0"/>
              <a:pPr/>
              <a:t>30</a:t>
            </a:fld>
            <a:endParaRPr lang="en-US" sz="1200"/>
          </a:p>
        </p:txBody>
      </p:sp>
      <p:sp>
        <p:nvSpPr>
          <p:cNvPr id="26627"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99624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F7F6AD49-F45F-479A-AA30-312281C58A79}" type="slidenum">
              <a:rPr lang="en-US" sz="1200" smtClean="0"/>
              <a:pPr/>
              <a:t>31</a:t>
            </a:fld>
            <a:endParaRPr lang="en-US" sz="1200"/>
          </a:p>
        </p:txBody>
      </p:sp>
      <p:sp>
        <p:nvSpPr>
          <p:cNvPr id="28675" name="Rectangle 2"/>
          <p:cNvSpPr>
            <a:spLocks noGrp="1" noRot="1" noChangeAspect="1" noChangeArrowheads="1" noTextEdit="1"/>
          </p:cNvSpPr>
          <p:nvPr>
            <p:ph type="sldImg"/>
          </p:nvPr>
        </p:nvSpPr>
        <p:spPr>
          <a:solidFill>
            <a:srgbClr val="FFFFFF"/>
          </a:solidFill>
          <a:ln/>
        </p:spPr>
      </p:sp>
      <p:sp>
        <p:nvSpPr>
          <p:cNvPr id="5632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817912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7F3E71DB-F021-41FC-BFD5-C225B8075031}" type="slidenum">
              <a:rPr lang="en-US" sz="1200" smtClean="0"/>
              <a:pPr/>
              <a:t>32</a:t>
            </a:fld>
            <a:endParaRPr lang="en-US" sz="1200"/>
          </a:p>
        </p:txBody>
      </p:sp>
      <p:sp>
        <p:nvSpPr>
          <p:cNvPr id="30723"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64432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FBB30362-CFE5-43F7-BCAC-659BFC36BDBB}" type="slidenum">
              <a:rPr lang="en-US" sz="1200" smtClean="0"/>
              <a:pPr/>
              <a:t>33</a:t>
            </a:fld>
            <a:endParaRPr lang="en-US" sz="1200"/>
          </a:p>
        </p:txBody>
      </p:sp>
      <p:sp>
        <p:nvSpPr>
          <p:cNvPr id="32771" name="Rectangle 2"/>
          <p:cNvSpPr>
            <a:spLocks noGrp="1" noRot="1" noChangeAspect="1" noChangeArrowheads="1" noTextEdit="1"/>
          </p:cNvSpPr>
          <p:nvPr>
            <p:ph type="sldImg"/>
          </p:nvPr>
        </p:nvSpPr>
        <p:spPr>
          <a:solidFill>
            <a:srgbClr val="FFFFFF"/>
          </a:solidFill>
          <a:ln/>
        </p:spPr>
      </p:sp>
      <p:sp>
        <p:nvSpPr>
          <p:cNvPr id="5837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37004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0F2AE398-6C17-4022-8137-57A5DE0EA778}" type="slidenum">
              <a:rPr lang="en-US" sz="1200" smtClean="0"/>
              <a:pPr/>
              <a:t>34</a:t>
            </a:fld>
            <a:endParaRPr lang="en-US" sz="1200"/>
          </a:p>
        </p:txBody>
      </p:sp>
      <p:sp>
        <p:nvSpPr>
          <p:cNvPr id="34819"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559392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9F86A66C-C6CF-4429-8885-63B1EE1E794C}" type="slidenum">
              <a:rPr lang="en-US" sz="1200" smtClean="0"/>
              <a:pPr/>
              <a:t>35</a:t>
            </a:fld>
            <a:endParaRPr lang="en-US" sz="1200"/>
          </a:p>
        </p:txBody>
      </p:sp>
      <p:sp>
        <p:nvSpPr>
          <p:cNvPr id="36867" name="Rectangle 2"/>
          <p:cNvSpPr>
            <a:spLocks noGrp="1" noRot="1" noChangeAspect="1" noChangeArrowheads="1" noTextEdit="1"/>
          </p:cNvSpPr>
          <p:nvPr>
            <p:ph type="sldImg"/>
          </p:nvPr>
        </p:nvSpPr>
        <p:spPr>
          <a:solidFill>
            <a:srgbClr val="FFFFFF"/>
          </a:solidFill>
          <a:ln/>
        </p:spPr>
      </p:sp>
      <p:sp>
        <p:nvSpPr>
          <p:cNvPr id="6042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2178131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250684C8-1329-47A2-832E-7A8A126209EC}" type="slidenum">
              <a:rPr lang="en-US" sz="1200" smtClean="0"/>
              <a:pPr/>
              <a:t>36</a:t>
            </a:fld>
            <a:endParaRPr lang="en-US" sz="1200"/>
          </a:p>
        </p:txBody>
      </p:sp>
      <p:sp>
        <p:nvSpPr>
          <p:cNvPr id="38915" name="Rectangle 2"/>
          <p:cNvSpPr>
            <a:spLocks noGrp="1" noRot="1" noChangeAspect="1" noChangeArrowheads="1" noTextEdit="1"/>
          </p:cNvSpPr>
          <p:nvPr>
            <p:ph type="sldImg"/>
          </p:nvPr>
        </p:nvSpPr>
        <p:spPr>
          <a:solidFill>
            <a:srgbClr val="FFFFFF"/>
          </a:solidFill>
          <a:ln/>
        </p:spPr>
      </p:sp>
      <p:sp>
        <p:nvSpPr>
          <p:cNvPr id="6144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82505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DC2418A1-18AE-494F-9AF7-A2F984E3B38A}" type="slidenum">
              <a:rPr lang="en-US" sz="1200" smtClean="0"/>
              <a:pPr/>
              <a:t>37</a:t>
            </a:fld>
            <a:endParaRPr lang="en-US" sz="1200"/>
          </a:p>
        </p:txBody>
      </p:sp>
      <p:sp>
        <p:nvSpPr>
          <p:cNvPr id="40963" name="Rectangle 2"/>
          <p:cNvSpPr>
            <a:spLocks noGrp="1" noRot="1" noChangeAspect="1" noChangeArrowheads="1" noTextEdit="1"/>
          </p:cNvSpPr>
          <p:nvPr>
            <p:ph type="sldImg"/>
          </p:nvPr>
        </p:nvSpPr>
        <p:spPr>
          <a:solidFill>
            <a:srgbClr val="FFFFFF"/>
          </a:solidFill>
          <a:ln/>
        </p:spPr>
      </p:sp>
      <p:sp>
        <p:nvSpPr>
          <p:cNvPr id="6246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17468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6ADACC4A-9DD8-40FF-818F-6D74865D23EA}" type="slidenum">
              <a:rPr lang="en-US" sz="1200" smtClean="0"/>
              <a:pPr/>
              <a:t>2</a:t>
            </a:fld>
            <a:endParaRPr lang="en-US" sz="1200"/>
          </a:p>
        </p:txBody>
      </p:sp>
      <p:sp>
        <p:nvSpPr>
          <p:cNvPr id="8195" name="Rectangle 2"/>
          <p:cNvSpPr>
            <a:spLocks noGrp="1" noRot="1" noChangeAspect="1" noChangeArrowheads="1" noTextEdit="1"/>
          </p:cNvSpPr>
          <p:nvPr>
            <p:ph type="sldImg"/>
          </p:nvPr>
        </p:nvSpPr>
        <p:spPr>
          <a:solidFill>
            <a:srgbClr val="FFFFFF"/>
          </a:solidFill>
          <a:ln/>
        </p:spPr>
      </p:sp>
      <p:sp>
        <p:nvSpPr>
          <p:cNvPr id="4608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72090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34AA4A95-CE19-41D9-8A1B-8B29F473F8D6}" type="slidenum">
              <a:rPr lang="en-US" sz="1200" smtClean="0"/>
              <a:pPr/>
              <a:t>38</a:t>
            </a:fld>
            <a:endParaRPr lang="en-US" sz="1200"/>
          </a:p>
        </p:txBody>
      </p:sp>
      <p:sp>
        <p:nvSpPr>
          <p:cNvPr id="43011" name="Rectangle 2"/>
          <p:cNvSpPr>
            <a:spLocks noGrp="1" noRot="1" noChangeAspect="1" noChangeArrowheads="1" noTextEdit="1"/>
          </p:cNvSpPr>
          <p:nvPr>
            <p:ph type="sldImg"/>
          </p:nvPr>
        </p:nvSpPr>
        <p:spPr>
          <a:solidFill>
            <a:srgbClr val="FFFFFF"/>
          </a:solidFill>
          <a:ln/>
        </p:spPr>
      </p:sp>
      <p:sp>
        <p:nvSpPr>
          <p:cNvPr id="6349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88528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09735C7C-DF8C-4B72-A12A-BF9470481CAF}" type="slidenum">
              <a:rPr lang="en-US" sz="1200" smtClean="0"/>
              <a:pPr/>
              <a:t>39</a:t>
            </a:fld>
            <a:endParaRPr lang="en-US" sz="1200"/>
          </a:p>
        </p:txBody>
      </p:sp>
      <p:sp>
        <p:nvSpPr>
          <p:cNvPr id="45059" name="Rectangle 2"/>
          <p:cNvSpPr>
            <a:spLocks noGrp="1" noRot="1" noChangeAspect="1" noChangeArrowheads="1" noTextEdit="1"/>
          </p:cNvSpPr>
          <p:nvPr>
            <p:ph type="sldImg"/>
          </p:nvPr>
        </p:nvSpPr>
        <p:spPr>
          <a:solidFill>
            <a:srgbClr val="FFFFFF"/>
          </a:solidFill>
          <a:ln/>
        </p:spPr>
      </p:sp>
      <p:sp>
        <p:nvSpPr>
          <p:cNvPr id="6451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61916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AA2D903C-16C8-467C-9D95-59A70B4D53AB}" type="slidenum">
              <a:rPr lang="en-US" sz="1200" smtClean="0"/>
              <a:pPr/>
              <a:t>41</a:t>
            </a:fld>
            <a:endParaRPr lang="en-US" sz="1200"/>
          </a:p>
        </p:txBody>
      </p:sp>
      <p:sp>
        <p:nvSpPr>
          <p:cNvPr id="47107" name="Rectangle 2"/>
          <p:cNvSpPr>
            <a:spLocks noGrp="1" noRot="1" noChangeAspect="1" noChangeArrowheads="1" noTextEdit="1"/>
          </p:cNvSpPr>
          <p:nvPr>
            <p:ph type="sldImg"/>
          </p:nvPr>
        </p:nvSpPr>
        <p:spPr>
          <a:solidFill>
            <a:srgbClr val="FFFFFF"/>
          </a:solidFill>
          <a:ln/>
        </p:spPr>
      </p:sp>
      <p:sp>
        <p:nvSpPr>
          <p:cNvPr id="6554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244369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6BCB2E37-D2F4-450F-8EC9-A804AE096CB4}" type="slidenum">
              <a:rPr lang="en-US" sz="1200" smtClean="0"/>
              <a:pPr/>
              <a:t>42</a:t>
            </a:fld>
            <a:endParaRPr lang="en-US" sz="1200"/>
          </a:p>
        </p:txBody>
      </p:sp>
      <p:sp>
        <p:nvSpPr>
          <p:cNvPr id="49155"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287051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C8DD62C7-EF44-4F5B-937B-DA73E12B294D}" type="slidenum">
              <a:rPr lang="en-US" sz="1200" smtClean="0"/>
              <a:pPr/>
              <a:t>45</a:t>
            </a:fld>
            <a:endParaRPr lang="en-US" sz="1200"/>
          </a:p>
        </p:txBody>
      </p:sp>
      <p:sp>
        <p:nvSpPr>
          <p:cNvPr id="51203" name="Rectangle 2"/>
          <p:cNvSpPr>
            <a:spLocks noGrp="1" noRot="1" noChangeAspect="1" noChangeArrowheads="1" noTextEdit="1"/>
          </p:cNvSpPr>
          <p:nvPr>
            <p:ph type="sldImg"/>
          </p:nvPr>
        </p:nvSpPr>
        <p:spPr>
          <a:solidFill>
            <a:srgbClr val="FFFFFF"/>
          </a:solidFill>
          <a:ln/>
        </p:spPr>
      </p:sp>
      <p:sp>
        <p:nvSpPr>
          <p:cNvPr id="6758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276176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1559113C-4E14-45B2-AA42-A040C8951E9F}" type="slidenum">
              <a:rPr lang="en-US" sz="1200" smtClean="0"/>
              <a:pPr/>
              <a:t>46</a:t>
            </a:fld>
            <a:endParaRPr lang="en-US" sz="1200"/>
          </a:p>
        </p:txBody>
      </p:sp>
      <p:sp>
        <p:nvSpPr>
          <p:cNvPr id="5325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864688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F2DA19F1-C9A2-415F-998E-CA78490B3925}" type="slidenum">
              <a:rPr lang="en-US" sz="1200" smtClean="0"/>
              <a:pPr/>
              <a:t>47</a:t>
            </a:fld>
            <a:endParaRPr lang="en-US" sz="1200"/>
          </a:p>
        </p:txBody>
      </p:sp>
      <p:sp>
        <p:nvSpPr>
          <p:cNvPr id="55299"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6212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33B61477-BAB0-42F6-9292-545159B74917}" type="slidenum">
              <a:rPr lang="en-US" sz="1200" smtClean="0"/>
              <a:pPr/>
              <a:t>48</a:t>
            </a:fld>
            <a:endParaRPr lang="en-US" sz="1200"/>
          </a:p>
        </p:txBody>
      </p:sp>
      <p:sp>
        <p:nvSpPr>
          <p:cNvPr id="57347"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440548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E1C0F248-AAD8-4CCD-8F39-1EE741C60471}" type="slidenum">
              <a:rPr lang="en-US" sz="1200" smtClean="0"/>
              <a:pPr/>
              <a:t>49</a:t>
            </a:fld>
            <a:endParaRPr lang="en-US" sz="1200"/>
          </a:p>
        </p:txBody>
      </p:sp>
      <p:sp>
        <p:nvSpPr>
          <p:cNvPr id="59395"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369409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EA64D4A2-AC3B-4780-8598-DBB3CE6E3404}" type="slidenum">
              <a:rPr lang="en-US" sz="1200" smtClean="0"/>
              <a:pPr/>
              <a:t>50</a:t>
            </a:fld>
            <a:endParaRPr lang="en-US" sz="1200"/>
          </a:p>
        </p:txBody>
      </p:sp>
      <p:sp>
        <p:nvSpPr>
          <p:cNvPr id="61443"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285793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76BDA77F-9B77-4E9D-8B42-2FF3B7D49270}" type="slidenum">
              <a:rPr lang="en-US" sz="1200" smtClean="0"/>
              <a:pPr/>
              <a:t>3</a:t>
            </a:fld>
            <a:endParaRPr lang="en-US" sz="1200"/>
          </a:p>
        </p:txBody>
      </p:sp>
      <p:sp>
        <p:nvSpPr>
          <p:cNvPr id="10243" name="Rectangle 2"/>
          <p:cNvSpPr>
            <a:spLocks noGrp="1" noRot="1" noChangeAspect="1" noChangeArrowheads="1" noTextEdit="1"/>
          </p:cNvSpPr>
          <p:nvPr>
            <p:ph type="sldImg"/>
          </p:nvPr>
        </p:nvSpPr>
        <p:spPr>
          <a:solidFill>
            <a:srgbClr val="FFFFFF"/>
          </a:solidFill>
          <a:ln/>
        </p:spPr>
      </p:sp>
      <p:sp>
        <p:nvSpPr>
          <p:cNvPr id="4710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091235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C94E60E8-8233-4CB1-A3ED-F8B517AF0377}" type="slidenum">
              <a:rPr lang="en-US" sz="1200" smtClean="0"/>
              <a:pPr/>
              <a:t>51</a:t>
            </a:fld>
            <a:endParaRPr lang="en-US" sz="1200"/>
          </a:p>
        </p:txBody>
      </p:sp>
      <p:sp>
        <p:nvSpPr>
          <p:cNvPr id="6349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411959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01932405-F52C-44F1-9E3B-DFE1622D56F2}" type="slidenum">
              <a:rPr lang="en-US" sz="1200" smtClean="0"/>
              <a:pPr/>
              <a:t>52</a:t>
            </a:fld>
            <a:endParaRPr lang="en-US" sz="1200"/>
          </a:p>
        </p:txBody>
      </p:sp>
      <p:sp>
        <p:nvSpPr>
          <p:cNvPr id="65539"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553312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47C4610C-3673-42D3-81CF-FA73F16376C9}" type="slidenum">
              <a:rPr lang="en-US" sz="1200" smtClean="0"/>
              <a:pPr/>
              <a:t>53</a:t>
            </a:fld>
            <a:endParaRPr lang="en-US" sz="1200"/>
          </a:p>
        </p:txBody>
      </p:sp>
      <p:sp>
        <p:nvSpPr>
          <p:cNvPr id="67587"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466649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6801C7D2-54C0-402A-A7D8-C1E7F352B2B5}" type="slidenum">
              <a:rPr lang="en-US" sz="1200" smtClean="0"/>
              <a:pPr/>
              <a:t>54</a:t>
            </a:fld>
            <a:endParaRPr lang="en-US" sz="1200"/>
          </a:p>
        </p:txBody>
      </p:sp>
      <p:sp>
        <p:nvSpPr>
          <p:cNvPr id="69635"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013965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23D09CC7-DF58-4ABA-ABC2-82DC1A150DA3}" type="slidenum">
              <a:rPr lang="en-US" sz="1200" smtClean="0"/>
              <a:pPr/>
              <a:t>55</a:t>
            </a:fld>
            <a:endParaRPr lang="en-US" sz="1200"/>
          </a:p>
        </p:txBody>
      </p:sp>
      <p:sp>
        <p:nvSpPr>
          <p:cNvPr id="71683"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025111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B37CB4AD-523F-4BED-B0A1-9473E6D3CC1B}" type="slidenum">
              <a:rPr lang="en-US" sz="1200" smtClean="0"/>
              <a:pPr/>
              <a:t>56</a:t>
            </a:fld>
            <a:endParaRPr lang="en-US" sz="1200"/>
          </a:p>
        </p:txBody>
      </p:sp>
      <p:sp>
        <p:nvSpPr>
          <p:cNvPr id="7373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526891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21B68B30-CD2A-4753-946F-F4447BC754D6}" type="slidenum">
              <a:rPr lang="en-US" sz="1200" smtClean="0"/>
              <a:pPr/>
              <a:t>57</a:t>
            </a:fld>
            <a:endParaRPr lang="en-US" sz="1200"/>
          </a:p>
        </p:txBody>
      </p:sp>
      <p:sp>
        <p:nvSpPr>
          <p:cNvPr id="75779"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664659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AB58ED7B-49E3-44F5-9C0A-160418E2826F}" type="slidenum">
              <a:rPr lang="en-US" sz="1200" smtClean="0"/>
              <a:pPr/>
              <a:t>58</a:t>
            </a:fld>
            <a:endParaRPr lang="en-US" sz="1200"/>
          </a:p>
        </p:txBody>
      </p:sp>
      <p:sp>
        <p:nvSpPr>
          <p:cNvPr id="77827"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800575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B24CB917-0E00-4601-8A52-B25B0989B165}" type="slidenum">
              <a:rPr lang="en-US" sz="1200" smtClean="0"/>
              <a:pPr/>
              <a:t>59</a:t>
            </a:fld>
            <a:endParaRPr lang="en-US" sz="1200"/>
          </a:p>
        </p:txBody>
      </p:sp>
      <p:sp>
        <p:nvSpPr>
          <p:cNvPr id="79875" name="Rectangle 2"/>
          <p:cNvSpPr>
            <a:spLocks noGrp="1" noRot="1" noChangeAspect="1" noChangeArrowheads="1" noTextEdit="1"/>
          </p:cNvSpPr>
          <p:nvPr>
            <p:ph type="sldImg"/>
          </p:nvPr>
        </p:nvSpPr>
        <p:spPr>
          <a:solidFill>
            <a:srgbClr val="FFFFFF"/>
          </a:solidFill>
          <a:ln/>
        </p:spPr>
      </p:sp>
      <p:sp>
        <p:nvSpPr>
          <p:cNvPr id="8192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59986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646B0C5E-8C08-45F8-833B-836A0C36CE4F}" type="slidenum">
              <a:rPr lang="en-US" sz="1200" smtClean="0"/>
              <a:pPr/>
              <a:t>60</a:t>
            </a:fld>
            <a:endParaRPr lang="en-US" sz="1200"/>
          </a:p>
        </p:txBody>
      </p:sp>
      <p:sp>
        <p:nvSpPr>
          <p:cNvPr id="81923"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2496621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4AC15F89-A952-4B06-BCA6-AE0FE2AC708F}" type="slidenum">
              <a:rPr lang="en-US" sz="1200" smtClean="0"/>
              <a:pPr/>
              <a:t>4</a:t>
            </a:fld>
            <a:endParaRPr lang="en-US" sz="1200"/>
          </a:p>
        </p:txBody>
      </p:sp>
      <p:sp>
        <p:nvSpPr>
          <p:cNvPr id="1229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77566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05C8A87E-6413-4D3D-94B9-974EB461B9F5}" type="slidenum">
              <a:rPr lang="en-US" sz="1200" smtClean="0"/>
              <a:pPr/>
              <a:t>61</a:t>
            </a:fld>
            <a:endParaRPr lang="en-US" sz="120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21790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876DB2E-99A3-42BD-8D5A-16C7966B322B}" type="slidenum">
              <a:rPr lang="en-US" altLang="en-US" smtClean="0"/>
              <a:pPr/>
              <a:t>9</a:t>
            </a:fld>
            <a:endParaRPr lang="en-US" altLang="en-US"/>
          </a:p>
        </p:txBody>
      </p:sp>
    </p:spTree>
    <p:extLst>
      <p:ext uri="{BB962C8B-B14F-4D97-AF65-F5344CB8AC3E}">
        <p14:creationId xmlns:p14="http://schemas.microsoft.com/office/powerpoint/2010/main" val="316161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8C2A2255-B900-4DB1-B3DD-DAFA8632E4DA}" type="slidenum">
              <a:rPr lang="en-US" sz="1200" smtClean="0"/>
              <a:pPr/>
              <a:t>14</a:t>
            </a:fld>
            <a:endParaRPr lang="en-US" sz="1200"/>
          </a:p>
        </p:txBody>
      </p:sp>
      <p:sp>
        <p:nvSpPr>
          <p:cNvPr id="14339" name="Rectangle 2"/>
          <p:cNvSpPr>
            <a:spLocks noGrp="1" noRot="1" noChangeAspect="1" noChangeArrowheads="1" noTextEdit="1"/>
          </p:cNvSpPr>
          <p:nvPr>
            <p:ph type="sldImg"/>
          </p:nvPr>
        </p:nvSpPr>
        <p:spPr>
          <a:solidFill>
            <a:srgbClr val="FFFFFF"/>
          </a:solidFill>
          <a:ln/>
        </p:spPr>
      </p:sp>
      <p:sp>
        <p:nvSpPr>
          <p:cNvPr id="49156"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887445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FD95CD2F-82D5-4E79-891D-3375E5236C2C}" type="slidenum">
              <a:rPr lang="en-US" sz="1200" smtClean="0"/>
              <a:pPr/>
              <a:t>15</a:t>
            </a:fld>
            <a:endParaRPr lang="en-US" sz="1200"/>
          </a:p>
        </p:txBody>
      </p:sp>
      <p:sp>
        <p:nvSpPr>
          <p:cNvPr id="16387"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98460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B94199AE-1282-4D5F-A473-B47A3EEA18C4}" type="slidenum">
              <a:rPr lang="en-US" sz="1200" smtClean="0"/>
              <a:pPr/>
              <a:t>18</a:t>
            </a:fld>
            <a:endParaRPr lang="en-US" sz="1200"/>
          </a:p>
        </p:txBody>
      </p:sp>
      <p:sp>
        <p:nvSpPr>
          <p:cNvPr id="18435"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397034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ヒラギノ角ゴ Pro W3" charset="-128"/>
              </a:defRPr>
            </a:lvl1pPr>
            <a:lvl2pPr marL="742950" indent="-285750">
              <a:defRPr sz="2400">
                <a:solidFill>
                  <a:schemeClr val="tx1"/>
                </a:solidFill>
                <a:latin typeface="Arial" pitchFamily="34" charset="0"/>
                <a:ea typeface="ヒラギノ角ゴ Pro W3" charset="-128"/>
              </a:defRPr>
            </a:lvl2pPr>
            <a:lvl3pPr marL="1143000" indent="-228600">
              <a:defRPr sz="2400">
                <a:solidFill>
                  <a:schemeClr val="tx1"/>
                </a:solidFill>
                <a:latin typeface="Arial" pitchFamily="34" charset="0"/>
                <a:ea typeface="ヒラギノ角ゴ Pro W3" charset="-128"/>
              </a:defRPr>
            </a:lvl3pPr>
            <a:lvl4pPr marL="1600200" indent="-228600">
              <a:defRPr sz="2400">
                <a:solidFill>
                  <a:schemeClr val="tx1"/>
                </a:solidFill>
                <a:latin typeface="Arial" pitchFamily="34" charset="0"/>
                <a:ea typeface="ヒラギノ角ゴ Pro W3" charset="-128"/>
              </a:defRPr>
            </a:lvl4pPr>
            <a:lvl5pPr marL="2057400" indent="-228600">
              <a:defRPr sz="2400">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charset="-128"/>
              </a:defRPr>
            </a:lvl9pPr>
          </a:lstStyle>
          <a:p>
            <a:fld id="{41F0B2A1-2BFB-4784-9B32-9BB1BC0F3C97}" type="slidenum">
              <a:rPr lang="en-US" sz="1200" smtClean="0"/>
              <a:pPr/>
              <a:t>19</a:t>
            </a:fld>
            <a:endParaRPr lang="en-US" sz="1200"/>
          </a:p>
        </p:txBody>
      </p:sp>
      <p:sp>
        <p:nvSpPr>
          <p:cNvPr id="20483"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ea typeface="ヒラギノ角ゴ Pro W3" charset="-128"/>
            </a:endParaRPr>
          </a:p>
        </p:txBody>
      </p:sp>
    </p:spTree>
    <p:extLst>
      <p:ext uri="{BB962C8B-B14F-4D97-AF65-F5344CB8AC3E}">
        <p14:creationId xmlns:p14="http://schemas.microsoft.com/office/powerpoint/2010/main" val="173944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3595"/>
          <a:stretch/>
        </p:blipFill>
        <p:spPr>
          <a:xfrm>
            <a:off x="0" y="0"/>
            <a:ext cx="9144000" cy="6858000"/>
          </a:xfrm>
          <a:prstGeom prst="rect">
            <a:avLst/>
          </a:prstGeom>
        </p:spPr>
      </p:pic>
      <p:sp>
        <p:nvSpPr>
          <p:cNvPr id="8" name="TextBox 7"/>
          <p:cNvSpPr txBox="1"/>
          <p:nvPr/>
        </p:nvSpPr>
        <p:spPr>
          <a:xfrm>
            <a:off x="5673622" y="25400"/>
            <a:ext cx="3435556" cy="1738938"/>
          </a:xfrm>
          <a:prstGeom prst="rect">
            <a:avLst/>
          </a:prstGeom>
          <a:noFill/>
        </p:spPr>
        <p:txBody>
          <a:bodyPr wrap="none" rtlCol="0">
            <a:spAutoFit/>
          </a:bodyPr>
          <a:lstStyle/>
          <a:p>
            <a:pPr algn="r"/>
            <a:r>
              <a:rPr lang="en-US" sz="4800" b="1" dirty="0">
                <a:solidFill>
                  <a:schemeClr val="bg1"/>
                </a:solidFill>
              </a:rPr>
              <a:t>Astronomy</a:t>
            </a:r>
          </a:p>
          <a:p>
            <a:pPr algn="r"/>
            <a:r>
              <a:rPr lang="en-US" dirty="0">
                <a:solidFill>
                  <a:schemeClr val="bg2">
                    <a:lumMod val="60000"/>
                    <a:lumOff val="40000"/>
                  </a:schemeClr>
                </a:solidFill>
              </a:rPr>
              <a:t>A BEGINNER’S GUIDE</a:t>
            </a:r>
          </a:p>
          <a:p>
            <a:pPr algn="r"/>
            <a:r>
              <a:rPr lang="en-US" dirty="0">
                <a:solidFill>
                  <a:schemeClr val="bg2">
                    <a:lumMod val="60000"/>
                    <a:lumOff val="40000"/>
                  </a:schemeClr>
                </a:solidFill>
              </a:rPr>
              <a:t>TO THE UNIVERSE</a:t>
            </a:r>
          </a:p>
          <a:p>
            <a:pPr algn="r"/>
            <a:r>
              <a:rPr lang="en-US" sz="1100" dirty="0">
                <a:solidFill>
                  <a:schemeClr val="bg2">
                    <a:lumMod val="60000"/>
                    <a:lumOff val="40000"/>
                  </a:schemeClr>
                </a:solidFill>
              </a:rPr>
              <a:t>EIGHTH EDITION</a:t>
            </a:r>
          </a:p>
        </p:txBody>
      </p:sp>
      <p:sp>
        <p:nvSpPr>
          <p:cNvPr id="9" name="TextBox 8"/>
          <p:cNvSpPr txBox="1"/>
          <p:nvPr/>
        </p:nvSpPr>
        <p:spPr>
          <a:xfrm>
            <a:off x="354345" y="2362200"/>
            <a:ext cx="8435323" cy="2431435"/>
          </a:xfrm>
          <a:prstGeom prst="rect">
            <a:avLst/>
          </a:prstGeom>
          <a:noFill/>
        </p:spPr>
        <p:txBody>
          <a:bodyPr wrap="none" rtlCol="0">
            <a:spAutoFit/>
          </a:bodyPr>
          <a:lstStyle/>
          <a:p>
            <a:pPr algn="ctr">
              <a:lnSpc>
                <a:spcPct val="150000"/>
              </a:lnSpc>
            </a:pPr>
            <a:r>
              <a:rPr lang="en-US" sz="3600" b="1" dirty="0">
                <a:solidFill>
                  <a:srgbClr val="FEFFBD"/>
                </a:solidFill>
                <a:effectLst>
                  <a:outerShdw blurRad="38100" dist="38100" dir="2700000" algn="tl">
                    <a:srgbClr val="000000">
                      <a:alpha val="43137"/>
                    </a:srgbClr>
                  </a:outerShdw>
                </a:effectLst>
              </a:rPr>
              <a:t>CHAPTER</a:t>
            </a:r>
            <a:r>
              <a:rPr lang="en-US" sz="3600" b="1" baseline="0" dirty="0">
                <a:solidFill>
                  <a:srgbClr val="FEFFBD"/>
                </a:solidFill>
                <a:effectLst>
                  <a:outerShdw blurRad="38100" dist="38100" dir="2700000" algn="tl">
                    <a:srgbClr val="000000">
                      <a:alpha val="43137"/>
                    </a:srgbClr>
                  </a:outerShdw>
                </a:effectLst>
              </a:rPr>
              <a:t> 13</a:t>
            </a:r>
          </a:p>
          <a:p>
            <a:pPr algn="ctr" rtl="0" eaLnBrk="0" fontAlgn="base" hangingPunct="0">
              <a:spcBef>
                <a:spcPct val="0"/>
              </a:spcBef>
              <a:spcAft>
                <a:spcPct val="0"/>
              </a:spcAft>
            </a:pPr>
            <a:r>
              <a:rPr lang="en-US" sz="4400" b="1" kern="1200" baseline="0" dirty="0">
                <a:solidFill>
                  <a:srgbClr val="B3DBEE"/>
                </a:solidFill>
                <a:effectLst>
                  <a:outerShdw blurRad="38100" dist="38100" dir="2700000" algn="tl">
                    <a:srgbClr val="000000">
                      <a:alpha val="43137"/>
                    </a:srgbClr>
                  </a:outerShdw>
                </a:effectLst>
                <a:latin typeface="Arial" panose="020B0604020202020204" pitchFamily="34" charset="0"/>
                <a:ea typeface="ヒラギノ角ゴ Pro W3" charset="-128"/>
                <a:cs typeface="+mn-cs"/>
              </a:rPr>
              <a:t>Neutron Stars and Black Holes</a:t>
            </a:r>
          </a:p>
          <a:p>
            <a:pPr algn="ctr">
              <a:lnSpc>
                <a:spcPct val="150000"/>
              </a:lnSpc>
            </a:pPr>
            <a:r>
              <a:rPr lang="en-US" sz="3600" b="1" baseline="0" dirty="0">
                <a:solidFill>
                  <a:srgbClr val="FEFFBD"/>
                </a:solidFill>
                <a:effectLst>
                  <a:outerShdw blurRad="38100" dist="38100" dir="2700000" algn="tl">
                    <a:srgbClr val="000000">
                      <a:alpha val="43137"/>
                    </a:srgbClr>
                  </a:outerShdw>
                </a:effectLst>
              </a:rPr>
              <a:t>Lecture Presentation</a:t>
            </a:r>
          </a:p>
        </p:txBody>
      </p:sp>
      <p:sp>
        <p:nvSpPr>
          <p:cNvPr id="11" name="Rectangle 5"/>
          <p:cNvSpPr>
            <a:spLocks noGrp="1" noChangeArrowheads="1"/>
          </p:cNvSpPr>
          <p:nvPr>
            <p:ph type="ftr" sz="quarter" idx="3"/>
          </p:nvPr>
        </p:nvSpPr>
        <p:spPr bwMode="auto">
          <a:xfrm>
            <a:off x="0" y="6400800"/>
            <a:ext cx="2895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900">
                <a:solidFill>
                  <a:schemeClr val="bg1"/>
                </a:solidFill>
                <a:latin typeface="Arial" charset="0"/>
                <a:ea typeface="ヒラギノ角ゴ Pro W3" pitchFamily="48" charset="-128"/>
                <a:cs typeface="+mn-cs"/>
              </a:defRPr>
            </a:lvl1pPr>
          </a:lstStyle>
          <a:p>
            <a:pPr>
              <a:defRPr/>
            </a:pPr>
            <a:r>
              <a:rPr lang="en-US"/>
              <a:t>© 2017 Pearson Education, Inc.</a:t>
            </a:r>
          </a:p>
        </p:txBody>
      </p:sp>
    </p:spTree>
    <p:extLst>
      <p:ext uri="{BB962C8B-B14F-4D97-AF65-F5344CB8AC3E}">
        <p14:creationId xmlns:p14="http://schemas.microsoft.com/office/powerpoint/2010/main" val="864127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609600"/>
          </a:xfrm>
          <a:prstGeom prst="rect">
            <a:avLst/>
          </a:prstGeom>
          <a:solidFill>
            <a:srgbClr val="B3DB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ヒラギノ角ゴ Pro W3" charset="0"/>
              <a:cs typeface="ヒラギノ角ゴ Pro W3" charset="0"/>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2017 Pearson Education, Inc.</a:t>
            </a:r>
          </a:p>
        </p:txBody>
      </p:sp>
      <p:sp>
        <p:nvSpPr>
          <p:cNvPr id="6" name="Rectangle 6"/>
          <p:cNvSpPr>
            <a:spLocks noGrp="1" noChangeArrowheads="1"/>
          </p:cNvSpPr>
          <p:nvPr>
            <p:ph type="sldNum" sz="quarter" idx="12"/>
          </p:nvPr>
        </p:nvSpPr>
        <p:spPr>
          <a:ln/>
        </p:spPr>
        <p:txBody>
          <a:bodyPr/>
          <a:lstStyle>
            <a:lvl1pPr>
              <a:defRPr/>
            </a:lvl1pPr>
          </a:lstStyle>
          <a:p>
            <a:fld id="{C20D4642-E9DA-4451-8B81-AF33A7AC03B8}" type="slidenum">
              <a:rPr lang="en-US" altLang="en-US" smtClean="0"/>
              <a:pPr/>
              <a:t>‹#›</a:t>
            </a:fld>
            <a:endParaRPr lang="en-US" altLang="en-US"/>
          </a:p>
        </p:txBody>
      </p:sp>
    </p:spTree>
    <p:extLst>
      <p:ext uri="{BB962C8B-B14F-4D97-AF65-F5344CB8AC3E}">
        <p14:creationId xmlns:p14="http://schemas.microsoft.com/office/powerpoint/2010/main" val="14259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1143000"/>
          </a:xfrm>
          <a:prstGeom prst="rect">
            <a:avLst/>
          </a:prstGeom>
          <a:solidFill>
            <a:srgbClr val="B3DB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ヒラギノ角ゴ Pro W3" charset="0"/>
              <a:cs typeface="ヒラギノ角ゴ Pro W3" charset="0"/>
            </a:endParaRPr>
          </a:p>
        </p:txBody>
      </p:sp>
      <p:sp>
        <p:nvSpPr>
          <p:cNvPr id="2" name="Title 1"/>
          <p:cNvSpPr>
            <a:spLocks noGrp="1"/>
          </p:cNvSpPr>
          <p:nvPr>
            <p:ph type="title"/>
          </p:nvPr>
        </p:nvSpPr>
        <p:spPr/>
        <p:txBody>
          <a:bodyPr anchor="t"/>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52400" y="1295401"/>
            <a:ext cx="8839200" cy="50799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2017 Pearson Education, Inc.</a:t>
            </a:r>
          </a:p>
        </p:txBody>
      </p:sp>
      <p:sp>
        <p:nvSpPr>
          <p:cNvPr id="6" name="Rectangle 6"/>
          <p:cNvSpPr>
            <a:spLocks noGrp="1" noChangeArrowheads="1"/>
          </p:cNvSpPr>
          <p:nvPr>
            <p:ph type="sldNum" sz="quarter" idx="12"/>
          </p:nvPr>
        </p:nvSpPr>
        <p:spPr>
          <a:ln/>
        </p:spPr>
        <p:txBody>
          <a:bodyPr/>
          <a:lstStyle>
            <a:lvl1pPr>
              <a:defRPr/>
            </a:lvl1pPr>
          </a:lstStyle>
          <a:p>
            <a:fld id="{C20D4642-E9DA-4451-8B81-AF33A7AC03B8}" type="slidenum">
              <a:rPr lang="en-US" altLang="en-US" smtClean="0"/>
              <a:pPr/>
              <a:t>‹#›</a:t>
            </a:fld>
            <a:endParaRPr lang="en-US" altLang="en-US"/>
          </a:p>
        </p:txBody>
      </p:sp>
    </p:spTree>
    <p:extLst>
      <p:ext uri="{BB962C8B-B14F-4D97-AF65-F5344CB8AC3E}">
        <p14:creationId xmlns:p14="http://schemas.microsoft.com/office/powerpoint/2010/main" val="307686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8"/>
          <p:cNvSpPr>
            <a:spLocks noChangeArrowheads="1"/>
          </p:cNvSpPr>
          <p:nvPr/>
        </p:nvSpPr>
        <p:spPr bwMode="auto">
          <a:xfrm>
            <a:off x="0" y="0"/>
            <a:ext cx="9144000" cy="609600"/>
          </a:xfrm>
          <a:prstGeom prst="rect">
            <a:avLst/>
          </a:prstGeom>
          <a:solidFill>
            <a:srgbClr val="B3DB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ヒラギノ角ゴ Pro W3" charset="0"/>
              <a:cs typeface="ヒラギノ角ゴ Pro W3" charset="0"/>
            </a:endParaRPr>
          </a:p>
        </p:txBody>
      </p:sp>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 2017 Pearson Education, Inc.</a:t>
            </a:r>
          </a:p>
        </p:txBody>
      </p:sp>
      <p:sp>
        <p:nvSpPr>
          <p:cNvPr id="5" name="Rectangle 6"/>
          <p:cNvSpPr>
            <a:spLocks noGrp="1" noChangeArrowheads="1"/>
          </p:cNvSpPr>
          <p:nvPr>
            <p:ph type="sldNum" sz="quarter" idx="12"/>
          </p:nvPr>
        </p:nvSpPr>
        <p:spPr>
          <a:ln/>
        </p:spPr>
        <p:txBody>
          <a:bodyPr/>
          <a:lstStyle>
            <a:lvl1pPr>
              <a:defRPr/>
            </a:lvl1pPr>
          </a:lstStyle>
          <a:p>
            <a:fld id="{0164ABE7-AFDA-41EE-8B0C-FB69B573886C}" type="slidenum">
              <a:rPr lang="en-US" altLang="en-US" smtClean="0"/>
              <a:pPr/>
              <a:t>‹#›</a:t>
            </a:fld>
            <a:endParaRPr lang="en-US" altLang="en-US"/>
          </a:p>
        </p:txBody>
      </p:sp>
    </p:spTree>
    <p:extLst>
      <p:ext uri="{BB962C8B-B14F-4D97-AF65-F5344CB8AC3E}">
        <p14:creationId xmlns:p14="http://schemas.microsoft.com/office/powerpoint/2010/main" val="75791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 2017 Pearson Education, Inc.</a:t>
            </a:r>
          </a:p>
        </p:txBody>
      </p:sp>
      <p:sp>
        <p:nvSpPr>
          <p:cNvPr id="4" name="Rectangle 6"/>
          <p:cNvSpPr>
            <a:spLocks noGrp="1" noChangeArrowheads="1"/>
          </p:cNvSpPr>
          <p:nvPr>
            <p:ph type="sldNum" sz="quarter" idx="12"/>
          </p:nvPr>
        </p:nvSpPr>
        <p:spPr>
          <a:ln/>
        </p:spPr>
        <p:txBody>
          <a:bodyPr/>
          <a:lstStyle>
            <a:lvl1pPr>
              <a:defRPr/>
            </a:lvl1pPr>
          </a:lstStyle>
          <a:p>
            <a:fld id="{96268E02-501F-4880-A299-0B9733747C7E}" type="slidenum">
              <a:rPr lang="en-US" altLang="en-US" smtClean="0"/>
              <a:pPr/>
              <a:t>‹#›</a:t>
            </a:fld>
            <a:endParaRPr lang="en-US" altLang="en-US"/>
          </a:p>
        </p:txBody>
      </p:sp>
    </p:spTree>
    <p:extLst>
      <p:ext uri="{BB962C8B-B14F-4D97-AF65-F5344CB8AC3E}">
        <p14:creationId xmlns:p14="http://schemas.microsoft.com/office/powerpoint/2010/main" val="35632064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 y="12699"/>
            <a:ext cx="8915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52400" y="736599"/>
            <a:ext cx="8839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8" name="Rectangle 4"/>
          <p:cNvSpPr>
            <a:spLocks noGrp="1" noChangeArrowheads="1"/>
          </p:cNvSpPr>
          <p:nvPr>
            <p:ph type="dt" sz="half" idx="2"/>
          </p:nvPr>
        </p:nvSpPr>
        <p:spPr bwMode="auto">
          <a:xfrm>
            <a:off x="762000" y="5646738"/>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ヒラギノ角ゴ Pro W3" pitchFamily="4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0" y="6400800"/>
            <a:ext cx="2895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900">
                <a:latin typeface="Arial" charset="0"/>
                <a:ea typeface="ヒラギノ角ゴ Pro W3" pitchFamily="48" charset="-128"/>
                <a:cs typeface="+mn-cs"/>
              </a:defRPr>
            </a:lvl1pPr>
          </a:lstStyle>
          <a:p>
            <a:pPr>
              <a:defRPr/>
            </a:pPr>
            <a:r>
              <a:rPr lang="en-US" dirty="0"/>
              <a:t>© 2017 Pearson Education, Inc.</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C20D4642-E9DA-4451-8B81-AF33A7AC03B8}" type="slidenum">
              <a:rPr lang="en-US" altLang="en-US" smtClean="0"/>
              <a:pPr/>
              <a:t>‹#›</a:t>
            </a:fld>
            <a:endParaRPr lang="en-US" altLang="en-US"/>
          </a:p>
        </p:txBody>
      </p:sp>
    </p:spTree>
    <p:extLst>
      <p:ext uri="{BB962C8B-B14F-4D97-AF65-F5344CB8AC3E}">
        <p14:creationId xmlns:p14="http://schemas.microsoft.com/office/powerpoint/2010/main" val="21203346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hf sldNum="0" hdr="0" dt="0"/>
  <p:txStyles>
    <p:titleStyle>
      <a:lvl1pPr algn="l" rtl="0" eaLnBrk="1" fontAlgn="base" hangingPunct="1">
        <a:spcBef>
          <a:spcPct val="0"/>
        </a:spcBef>
        <a:spcAft>
          <a:spcPct val="0"/>
        </a:spcAft>
        <a:defRPr sz="3200" b="1">
          <a:solidFill>
            <a:schemeClr val="bg1"/>
          </a:solidFill>
          <a:latin typeface="+mj-lt"/>
          <a:ea typeface="+mj-ea"/>
          <a:cs typeface="ヒラギノ角ゴ Pro W3" charset="0"/>
        </a:defRPr>
      </a:lvl1pPr>
      <a:lvl2pPr algn="ctr" rtl="0" eaLnBrk="1" fontAlgn="base" hangingPunct="1">
        <a:spcBef>
          <a:spcPct val="0"/>
        </a:spcBef>
        <a:spcAft>
          <a:spcPct val="0"/>
        </a:spcAft>
        <a:defRPr sz="4400">
          <a:solidFill>
            <a:schemeClr val="tx2"/>
          </a:solidFill>
          <a:latin typeface="Arial" charset="0"/>
          <a:ea typeface="ヒラギノ角ゴ Pro W3" pitchFamily="48" charset="-128"/>
          <a:cs typeface="ヒラギノ角ゴ Pro W3" charset="0"/>
        </a:defRPr>
      </a:lvl2pPr>
      <a:lvl3pPr algn="ctr" rtl="0" eaLnBrk="1" fontAlgn="base" hangingPunct="1">
        <a:spcBef>
          <a:spcPct val="0"/>
        </a:spcBef>
        <a:spcAft>
          <a:spcPct val="0"/>
        </a:spcAft>
        <a:defRPr sz="4400">
          <a:solidFill>
            <a:schemeClr val="tx2"/>
          </a:solidFill>
          <a:latin typeface="Arial" charset="0"/>
          <a:ea typeface="ヒラギノ角ゴ Pro W3" pitchFamily="48" charset="-128"/>
          <a:cs typeface="ヒラギノ角ゴ Pro W3" charset="0"/>
        </a:defRPr>
      </a:lvl3pPr>
      <a:lvl4pPr algn="ctr" rtl="0" eaLnBrk="1" fontAlgn="base" hangingPunct="1">
        <a:spcBef>
          <a:spcPct val="0"/>
        </a:spcBef>
        <a:spcAft>
          <a:spcPct val="0"/>
        </a:spcAft>
        <a:defRPr sz="4400">
          <a:solidFill>
            <a:schemeClr val="tx2"/>
          </a:solidFill>
          <a:latin typeface="Arial" charset="0"/>
          <a:ea typeface="ヒラギノ角ゴ Pro W3" pitchFamily="48" charset="-128"/>
          <a:cs typeface="ヒラギノ角ゴ Pro W3" charset="0"/>
        </a:defRPr>
      </a:lvl4pPr>
      <a:lvl5pPr algn="ctr" rtl="0" eaLnBrk="1" fontAlgn="base" hangingPunct="1">
        <a:spcBef>
          <a:spcPct val="0"/>
        </a:spcBef>
        <a:spcAft>
          <a:spcPct val="0"/>
        </a:spcAft>
        <a:defRPr sz="4400">
          <a:solidFill>
            <a:schemeClr val="tx2"/>
          </a:solidFill>
          <a:latin typeface="Arial" charset="0"/>
          <a:ea typeface="ヒラギノ角ゴ Pro W3" pitchFamily="48" charset="-128"/>
          <a:cs typeface="ヒラギノ角ゴ Pro W3" charset="0"/>
        </a:defRPr>
      </a:lvl5pPr>
      <a:lvl6pPr marL="457200" algn="ctr" rtl="0" eaLnBrk="1" fontAlgn="base" hangingPunct="1">
        <a:spcBef>
          <a:spcPct val="0"/>
        </a:spcBef>
        <a:spcAft>
          <a:spcPct val="0"/>
        </a:spcAft>
        <a:defRPr sz="4400">
          <a:solidFill>
            <a:schemeClr val="tx2"/>
          </a:solidFill>
          <a:latin typeface="Arial" charset="0"/>
          <a:ea typeface="ヒラギノ角ゴ Pro W3" pitchFamily="48" charset="-128"/>
        </a:defRPr>
      </a:lvl6pPr>
      <a:lvl7pPr marL="914400" algn="ctr" rtl="0" eaLnBrk="1" fontAlgn="base" hangingPunct="1">
        <a:spcBef>
          <a:spcPct val="0"/>
        </a:spcBef>
        <a:spcAft>
          <a:spcPct val="0"/>
        </a:spcAft>
        <a:defRPr sz="4400">
          <a:solidFill>
            <a:schemeClr val="tx2"/>
          </a:solidFill>
          <a:latin typeface="Arial" charset="0"/>
          <a:ea typeface="ヒラギノ角ゴ Pro W3" pitchFamily="48" charset="-128"/>
        </a:defRPr>
      </a:lvl7pPr>
      <a:lvl8pPr marL="1371600" algn="ctr" rtl="0" eaLnBrk="1" fontAlgn="base" hangingPunct="1">
        <a:spcBef>
          <a:spcPct val="0"/>
        </a:spcBef>
        <a:spcAft>
          <a:spcPct val="0"/>
        </a:spcAft>
        <a:defRPr sz="4400">
          <a:solidFill>
            <a:schemeClr val="tx2"/>
          </a:solidFill>
          <a:latin typeface="Arial" charset="0"/>
          <a:ea typeface="ヒラギノ角ゴ Pro W3" pitchFamily="48" charset="-128"/>
        </a:defRPr>
      </a:lvl8pPr>
      <a:lvl9pPr marL="1828800" algn="ctr" rtl="0" eaLnBrk="1" fontAlgn="base" hangingPunct="1">
        <a:spcBef>
          <a:spcPct val="0"/>
        </a:spcBef>
        <a:spcAft>
          <a:spcPct val="0"/>
        </a:spcAft>
        <a:defRPr sz="4400">
          <a:solidFill>
            <a:schemeClr val="tx2"/>
          </a:solidFill>
          <a:latin typeface="Arial" charset="0"/>
          <a:ea typeface="ヒラギノ角ゴ Pro W3" pitchFamily="48" charset="-128"/>
        </a:defRPr>
      </a:lvl9pPr>
    </p:titleStyle>
    <p:bodyStyle>
      <a:lvl1pPr marL="342900" indent="-342900" algn="l" rtl="0" eaLnBrk="1" fontAlgn="base" hangingPunct="1">
        <a:spcBef>
          <a:spcPct val="20000"/>
        </a:spcBef>
        <a:spcAft>
          <a:spcPct val="0"/>
        </a:spcAft>
        <a:buClr>
          <a:srgbClr val="B3DBEE"/>
        </a:buClr>
        <a:buChar char="•"/>
        <a:defRPr sz="2800">
          <a:solidFill>
            <a:schemeClr val="tx1"/>
          </a:solidFill>
          <a:latin typeface="+mn-lt"/>
          <a:ea typeface="+mn-ea"/>
          <a:cs typeface="ヒラギノ角ゴ Pro W3" charset="0"/>
        </a:defRPr>
      </a:lvl1pPr>
      <a:lvl2pPr marL="742950" indent="-285750" algn="l" rtl="0" eaLnBrk="1" fontAlgn="base" hangingPunct="1">
        <a:spcBef>
          <a:spcPct val="20000"/>
        </a:spcBef>
        <a:spcAft>
          <a:spcPct val="0"/>
        </a:spcAft>
        <a:buClr>
          <a:srgbClr val="B3DBEE"/>
        </a:buClr>
        <a:buChar char="–"/>
        <a:defRPr sz="2600">
          <a:solidFill>
            <a:schemeClr val="tx1"/>
          </a:solidFill>
          <a:latin typeface="+mn-lt"/>
          <a:ea typeface="+mn-ea"/>
          <a:cs typeface="ヒラギノ角ゴ Pro W3" charset="0"/>
        </a:defRPr>
      </a:lvl2pPr>
      <a:lvl3pPr marL="1143000" indent="-228600" algn="l" rtl="0" eaLnBrk="1" fontAlgn="base" hangingPunct="1">
        <a:spcBef>
          <a:spcPct val="20000"/>
        </a:spcBef>
        <a:spcAft>
          <a:spcPct val="0"/>
        </a:spcAft>
        <a:buClr>
          <a:srgbClr val="B3DBEE"/>
        </a:buClr>
        <a:buChar char="•"/>
        <a:defRPr sz="2400">
          <a:solidFill>
            <a:schemeClr val="tx1"/>
          </a:solidFill>
          <a:latin typeface="+mn-lt"/>
          <a:ea typeface="+mn-ea"/>
          <a:cs typeface="ヒラギノ角ゴ Pro W3" charset="0"/>
        </a:defRPr>
      </a:lvl3pPr>
      <a:lvl4pPr marL="1600200" indent="-228600" algn="l" rtl="0" eaLnBrk="1" fontAlgn="base" hangingPunct="1">
        <a:spcBef>
          <a:spcPct val="20000"/>
        </a:spcBef>
        <a:spcAft>
          <a:spcPct val="0"/>
        </a:spcAft>
        <a:buClr>
          <a:srgbClr val="B3DBEE"/>
        </a:buClr>
        <a:buChar char="–"/>
        <a:defRPr sz="2200">
          <a:solidFill>
            <a:schemeClr val="tx1"/>
          </a:solidFill>
          <a:latin typeface="+mn-lt"/>
          <a:ea typeface="+mn-ea"/>
          <a:cs typeface="ヒラギノ角ゴ Pro W3" charset="0"/>
        </a:defRPr>
      </a:lvl4pPr>
      <a:lvl5pPr marL="2057400" indent="-228600" algn="l" rtl="0" eaLnBrk="1" fontAlgn="base" hangingPunct="1">
        <a:spcBef>
          <a:spcPct val="20000"/>
        </a:spcBef>
        <a:spcAft>
          <a:spcPct val="0"/>
        </a:spcAft>
        <a:buClr>
          <a:srgbClr val="B3DBEE"/>
        </a:buClr>
        <a:buChar char="»"/>
        <a:defRPr sz="2200">
          <a:solidFill>
            <a:schemeClr val="tx1"/>
          </a:solidFill>
          <a:latin typeface="+mn-lt"/>
          <a:ea typeface="+mn-ea"/>
          <a:cs typeface="ヒラギノ角ゴ Pro W3"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2" Type="http://schemas.openxmlformats.org/officeDocument/2006/relationships/hyperlink" Target="https://ui.adsabs.harvard.edu/abs/1969ApJ...157..869G/abstrac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 Neutron Stars and Black Holes</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3420" y="762000"/>
            <a:ext cx="5217160" cy="5943600"/>
          </a:xfrm>
        </p:spPr>
      </p:pic>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4084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8F79-C56E-4217-8C93-596B90D7457E}"/>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984DB256-6666-4A0E-A727-08CD4CA403BF}"/>
              </a:ext>
            </a:extLst>
          </p:cNvPr>
          <p:cNvSpPr>
            <a:spLocks noGrp="1"/>
          </p:cNvSpPr>
          <p:nvPr>
            <p:ph idx="1"/>
          </p:nvPr>
        </p:nvSpPr>
        <p:spPr/>
        <p:txBody>
          <a:bodyPr/>
          <a:lstStyle/>
          <a:p>
            <a:r>
              <a:rPr lang="en-GB" dirty="0"/>
              <a:t>The work done by the photon to reach your eye is</a:t>
            </a:r>
          </a:p>
          <a:p>
            <a:endParaRPr lang="en-AE" dirty="0"/>
          </a:p>
        </p:txBody>
      </p:sp>
      <p:sp>
        <p:nvSpPr>
          <p:cNvPr id="4" name="Footer Placeholder 3">
            <a:extLst>
              <a:ext uri="{FF2B5EF4-FFF2-40B4-BE49-F238E27FC236}">
                <a16:creationId xmlns:a16="http://schemas.microsoft.com/office/drawing/2014/main" id="{6A7F91D7-B95C-4000-B745-100DB3DE7510}"/>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EC0D041A-C624-46F0-B3A2-843804C8A230}"/>
              </a:ext>
            </a:extLst>
          </p:cNvPr>
          <p:cNvPicPr>
            <a:picLocks noChangeAspect="1"/>
          </p:cNvPicPr>
          <p:nvPr/>
        </p:nvPicPr>
        <p:blipFill>
          <a:blip r:embed="rId2"/>
          <a:stretch>
            <a:fillRect/>
          </a:stretch>
        </p:blipFill>
        <p:spPr>
          <a:xfrm>
            <a:off x="2057400" y="1447800"/>
            <a:ext cx="2328470" cy="1145458"/>
          </a:xfrm>
          <a:prstGeom prst="rect">
            <a:avLst/>
          </a:prstGeom>
        </p:spPr>
      </p:pic>
      <p:sp>
        <p:nvSpPr>
          <p:cNvPr id="6" name="Rectangle 5">
            <a:extLst>
              <a:ext uri="{FF2B5EF4-FFF2-40B4-BE49-F238E27FC236}">
                <a16:creationId xmlns:a16="http://schemas.microsoft.com/office/drawing/2014/main" id="{FB6CEEE9-6A04-4ED0-84A2-A993885E5F14}"/>
              </a:ext>
            </a:extLst>
          </p:cNvPr>
          <p:cNvSpPr/>
          <p:nvPr/>
        </p:nvSpPr>
        <p:spPr>
          <a:xfrm>
            <a:off x="152400" y="2745658"/>
            <a:ext cx="8610600" cy="2677656"/>
          </a:xfrm>
          <a:prstGeom prst="rect">
            <a:avLst/>
          </a:prstGeom>
        </p:spPr>
        <p:txBody>
          <a:bodyPr wrap="square">
            <a:spAutoFit/>
          </a:bodyPr>
          <a:lstStyle/>
          <a:p>
            <a:r>
              <a:rPr lang="en-GB" dirty="0"/>
              <a:t>Now, to arrive at your eyes, the photon works against gravity and hence its energy, that is, frequency will decrease and wavelength will increase. To calculate the change in wavelength or frequency, we can use the energy conservation principle, </a:t>
            </a:r>
          </a:p>
          <a:p>
            <a:endParaRPr lang="en-GB" dirty="0"/>
          </a:p>
          <a:p>
            <a:endParaRPr lang="en-AE" dirty="0"/>
          </a:p>
        </p:txBody>
      </p:sp>
      <p:pic>
        <p:nvPicPr>
          <p:cNvPr id="7" name="Picture 6">
            <a:extLst>
              <a:ext uri="{FF2B5EF4-FFF2-40B4-BE49-F238E27FC236}">
                <a16:creationId xmlns:a16="http://schemas.microsoft.com/office/drawing/2014/main" id="{E241D944-CFC0-41A1-BEB0-00ABF0A4DACC}"/>
              </a:ext>
            </a:extLst>
          </p:cNvPr>
          <p:cNvPicPr>
            <a:picLocks noChangeAspect="1"/>
          </p:cNvPicPr>
          <p:nvPr/>
        </p:nvPicPr>
        <p:blipFill>
          <a:blip r:embed="rId3"/>
          <a:stretch>
            <a:fillRect/>
          </a:stretch>
        </p:blipFill>
        <p:spPr>
          <a:xfrm>
            <a:off x="2057400" y="4355783"/>
            <a:ext cx="5791200" cy="2439862"/>
          </a:xfrm>
          <a:prstGeom prst="rect">
            <a:avLst/>
          </a:prstGeom>
        </p:spPr>
      </p:pic>
      <p:sp>
        <p:nvSpPr>
          <p:cNvPr id="8" name="TextBox 7">
            <a:extLst>
              <a:ext uri="{FF2B5EF4-FFF2-40B4-BE49-F238E27FC236}">
                <a16:creationId xmlns:a16="http://schemas.microsoft.com/office/drawing/2014/main" id="{A274CB67-A903-40EA-8165-CBF844B9A5F5}"/>
              </a:ext>
            </a:extLst>
          </p:cNvPr>
          <p:cNvSpPr txBox="1"/>
          <p:nvPr/>
        </p:nvSpPr>
        <p:spPr>
          <a:xfrm>
            <a:off x="4898034" y="1095374"/>
            <a:ext cx="4093565" cy="1938992"/>
          </a:xfrm>
          <a:prstGeom prst="rect">
            <a:avLst/>
          </a:prstGeom>
          <a:noFill/>
        </p:spPr>
        <p:txBody>
          <a:bodyPr wrap="square" rtlCol="0">
            <a:spAutoFit/>
          </a:bodyPr>
          <a:lstStyle/>
          <a:p>
            <a:r>
              <a:rPr lang="en-GB" dirty="0"/>
              <a:t>W = </a:t>
            </a:r>
            <a:r>
              <a:rPr lang="en-GB" dirty="0" err="1"/>
              <a:t>mgh</a:t>
            </a:r>
            <a:endParaRPr lang="en-GB" dirty="0"/>
          </a:p>
          <a:p>
            <a:r>
              <a:rPr lang="en-GB" dirty="0"/>
              <a:t>mass equivalent of a photon = E/ c^2 </a:t>
            </a:r>
          </a:p>
          <a:p>
            <a:r>
              <a:rPr lang="en-GB" dirty="0"/>
              <a:t>Energy of photon E = h neu</a:t>
            </a:r>
          </a:p>
          <a:p>
            <a:endParaRPr lang="en-AE" dirty="0"/>
          </a:p>
        </p:txBody>
      </p:sp>
      <p:sp>
        <p:nvSpPr>
          <p:cNvPr id="9" name="TextBox 8">
            <a:extLst>
              <a:ext uri="{FF2B5EF4-FFF2-40B4-BE49-F238E27FC236}">
                <a16:creationId xmlns:a16="http://schemas.microsoft.com/office/drawing/2014/main" id="{58EB1454-7CB0-40F2-9108-3EE7E1FC0F2F}"/>
              </a:ext>
            </a:extLst>
          </p:cNvPr>
          <p:cNvSpPr txBox="1"/>
          <p:nvPr/>
        </p:nvSpPr>
        <p:spPr>
          <a:xfrm>
            <a:off x="381000" y="5043425"/>
            <a:ext cx="1981200" cy="830997"/>
          </a:xfrm>
          <a:prstGeom prst="rect">
            <a:avLst/>
          </a:prstGeom>
          <a:noFill/>
        </p:spPr>
        <p:txBody>
          <a:bodyPr wrap="square" rtlCol="0">
            <a:spAutoFit/>
          </a:bodyPr>
          <a:lstStyle/>
          <a:p>
            <a:r>
              <a:rPr lang="en-GB" dirty="0"/>
              <a:t>(λ prime – λ )/ λ</a:t>
            </a:r>
            <a:endParaRPr lang="en-AE"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C41E696-7048-4D33-A159-AE0AB21E8A03}"/>
                  </a:ext>
                </a:extLst>
              </p14:cNvPr>
              <p14:cNvContentPartPr/>
              <p14:nvPr/>
            </p14:nvContentPartPr>
            <p14:xfrm>
              <a:off x="-368280" y="1308240"/>
              <a:ext cx="8084160" cy="3524400"/>
            </p14:xfrm>
          </p:contentPart>
        </mc:Choice>
        <mc:Fallback xmlns="">
          <p:pic>
            <p:nvPicPr>
              <p:cNvPr id="10" name="Ink 9">
                <a:extLst>
                  <a:ext uri="{FF2B5EF4-FFF2-40B4-BE49-F238E27FC236}">
                    <a16:creationId xmlns:a16="http://schemas.microsoft.com/office/drawing/2014/main" id="{FC41E696-7048-4D33-A159-AE0AB21E8A03}"/>
                  </a:ext>
                </a:extLst>
              </p:cNvPr>
              <p:cNvPicPr/>
              <p:nvPr/>
            </p:nvPicPr>
            <p:blipFill>
              <a:blip r:embed="rId5"/>
              <a:stretch>
                <a:fillRect/>
              </a:stretch>
            </p:blipFill>
            <p:spPr>
              <a:xfrm>
                <a:off x="-377640" y="1298880"/>
                <a:ext cx="8102880" cy="3543120"/>
              </a:xfrm>
              <a:prstGeom prst="rect">
                <a:avLst/>
              </a:prstGeom>
            </p:spPr>
          </p:pic>
        </mc:Fallback>
      </mc:AlternateContent>
    </p:spTree>
    <p:extLst>
      <p:ext uri="{BB962C8B-B14F-4D97-AF65-F5344CB8AC3E}">
        <p14:creationId xmlns:p14="http://schemas.microsoft.com/office/powerpoint/2010/main" val="243963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247E-2228-41CC-AE20-F9186D2F2E73}"/>
              </a:ext>
            </a:extLst>
          </p:cNvPr>
          <p:cNvSpPr>
            <a:spLocks noGrp="1"/>
          </p:cNvSpPr>
          <p:nvPr>
            <p:ph type="title"/>
          </p:nvPr>
        </p:nvSpPr>
        <p:spPr/>
        <p:txBody>
          <a:bodyPr/>
          <a:lstStyle/>
          <a:p>
            <a:endParaRPr lang="en-AE"/>
          </a:p>
        </p:txBody>
      </p:sp>
      <p:pic>
        <p:nvPicPr>
          <p:cNvPr id="5" name="Content Placeholder 4">
            <a:extLst>
              <a:ext uri="{FF2B5EF4-FFF2-40B4-BE49-F238E27FC236}">
                <a16:creationId xmlns:a16="http://schemas.microsoft.com/office/drawing/2014/main" id="{AE9DB7C3-A3BB-4E0F-BE33-8EDE430C2C63}"/>
              </a:ext>
            </a:extLst>
          </p:cNvPr>
          <p:cNvPicPr>
            <a:picLocks noGrp="1" noChangeAspect="1"/>
          </p:cNvPicPr>
          <p:nvPr>
            <p:ph idx="1"/>
          </p:nvPr>
        </p:nvPicPr>
        <p:blipFill>
          <a:blip r:embed="rId2"/>
          <a:stretch>
            <a:fillRect/>
          </a:stretch>
        </p:blipFill>
        <p:spPr>
          <a:xfrm>
            <a:off x="684189" y="685800"/>
            <a:ext cx="4422822" cy="2066024"/>
          </a:xfrm>
          <a:prstGeom prst="rect">
            <a:avLst/>
          </a:prstGeom>
        </p:spPr>
      </p:pic>
      <p:sp>
        <p:nvSpPr>
          <p:cNvPr id="4" name="Footer Placeholder 3">
            <a:extLst>
              <a:ext uri="{FF2B5EF4-FFF2-40B4-BE49-F238E27FC236}">
                <a16:creationId xmlns:a16="http://schemas.microsoft.com/office/drawing/2014/main" id="{2F328AB4-ADED-4C7E-8FC3-0BA824D803AE}"/>
              </a:ext>
            </a:extLst>
          </p:cNvPr>
          <p:cNvSpPr>
            <a:spLocks noGrp="1"/>
          </p:cNvSpPr>
          <p:nvPr>
            <p:ph type="ftr" sz="quarter" idx="11"/>
          </p:nvPr>
        </p:nvSpPr>
        <p:spPr/>
        <p:txBody>
          <a:bodyPr/>
          <a:lstStyle/>
          <a:p>
            <a:pPr>
              <a:defRPr/>
            </a:pPr>
            <a:r>
              <a:rPr lang="en-US"/>
              <a:t>© 2017 Pearson Education, Inc.</a:t>
            </a:r>
          </a:p>
        </p:txBody>
      </p:sp>
      <p:sp>
        <p:nvSpPr>
          <p:cNvPr id="6" name="Rectangle 5">
            <a:extLst>
              <a:ext uri="{FF2B5EF4-FFF2-40B4-BE49-F238E27FC236}">
                <a16:creationId xmlns:a16="http://schemas.microsoft.com/office/drawing/2014/main" id="{24124E08-50F7-452C-9556-D06B9FBBF915}"/>
              </a:ext>
            </a:extLst>
          </p:cNvPr>
          <p:cNvSpPr/>
          <p:nvPr/>
        </p:nvSpPr>
        <p:spPr>
          <a:xfrm>
            <a:off x="684189" y="3198167"/>
            <a:ext cx="6629400" cy="461665"/>
          </a:xfrm>
          <a:prstGeom prst="rect">
            <a:avLst/>
          </a:prstGeom>
        </p:spPr>
        <p:txBody>
          <a:bodyPr wrap="square">
            <a:spAutoFit/>
          </a:bodyPr>
          <a:lstStyle/>
          <a:p>
            <a:r>
              <a:rPr lang="en-GB" dirty="0"/>
              <a:t>Substituting the values of </a:t>
            </a:r>
            <a:r>
              <a:rPr lang="en-GB" dirty="0" err="1"/>
              <a:t>gn</a:t>
            </a:r>
            <a:r>
              <a:rPr lang="en-GB" dirty="0"/>
              <a:t>, c and H, </a:t>
            </a:r>
            <a:endParaRPr lang="en-AE" dirty="0"/>
          </a:p>
        </p:txBody>
      </p:sp>
      <p:pic>
        <p:nvPicPr>
          <p:cNvPr id="7" name="Picture 6">
            <a:extLst>
              <a:ext uri="{FF2B5EF4-FFF2-40B4-BE49-F238E27FC236}">
                <a16:creationId xmlns:a16="http://schemas.microsoft.com/office/drawing/2014/main" id="{1A9E5B0E-0C7A-4AB9-95CE-A0ABDD7DA423}"/>
              </a:ext>
            </a:extLst>
          </p:cNvPr>
          <p:cNvPicPr>
            <a:picLocks noChangeAspect="1"/>
          </p:cNvPicPr>
          <p:nvPr/>
        </p:nvPicPr>
        <p:blipFill>
          <a:blip r:embed="rId3"/>
          <a:stretch>
            <a:fillRect/>
          </a:stretch>
        </p:blipFill>
        <p:spPr>
          <a:xfrm>
            <a:off x="2209800" y="3672970"/>
            <a:ext cx="3810000" cy="1308341"/>
          </a:xfrm>
          <a:prstGeom prst="rect">
            <a:avLst/>
          </a:prstGeom>
        </p:spPr>
      </p:pic>
    </p:spTree>
    <p:extLst>
      <p:ext uri="{BB962C8B-B14F-4D97-AF65-F5344CB8AC3E}">
        <p14:creationId xmlns:p14="http://schemas.microsoft.com/office/powerpoint/2010/main" val="145447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7298-BCC1-4942-9A56-16436FB8D923}"/>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88E82C5B-65E3-43F7-97ED-2E0C27602E2C}"/>
              </a:ext>
            </a:extLst>
          </p:cNvPr>
          <p:cNvSpPr>
            <a:spLocks noGrp="1"/>
          </p:cNvSpPr>
          <p:nvPr>
            <p:ph idx="1"/>
          </p:nvPr>
        </p:nvSpPr>
        <p:spPr/>
        <p:txBody>
          <a:bodyPr/>
          <a:lstStyle/>
          <a:p>
            <a:r>
              <a:rPr lang="en-GB" dirty="0"/>
              <a:t>Thus, yellow light of wavelength λ = 5800 Angstrom leaving your feet (the surface of the neutron star) will arrive at your eyes as light of wavelength</a:t>
            </a:r>
          </a:p>
          <a:p>
            <a:endParaRPr lang="en-AE" dirty="0"/>
          </a:p>
        </p:txBody>
      </p:sp>
      <p:sp>
        <p:nvSpPr>
          <p:cNvPr id="4" name="Footer Placeholder 3">
            <a:extLst>
              <a:ext uri="{FF2B5EF4-FFF2-40B4-BE49-F238E27FC236}">
                <a16:creationId xmlns:a16="http://schemas.microsoft.com/office/drawing/2014/main" id="{27CBDD11-DE82-4CE1-B8E3-239C09E087AB}"/>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579D2372-E95A-4602-BF11-187BC764C736}"/>
              </a:ext>
            </a:extLst>
          </p:cNvPr>
          <p:cNvPicPr>
            <a:picLocks noChangeAspect="1"/>
          </p:cNvPicPr>
          <p:nvPr/>
        </p:nvPicPr>
        <p:blipFill>
          <a:blip r:embed="rId2"/>
          <a:stretch>
            <a:fillRect/>
          </a:stretch>
        </p:blipFill>
        <p:spPr>
          <a:xfrm>
            <a:off x="1600200" y="2438400"/>
            <a:ext cx="5098974" cy="1393838"/>
          </a:xfrm>
          <a:prstGeom prst="rect">
            <a:avLst/>
          </a:prstGeom>
        </p:spPr>
      </p:pic>
      <p:sp>
        <p:nvSpPr>
          <p:cNvPr id="6" name="Rectangle 5">
            <a:extLst>
              <a:ext uri="{FF2B5EF4-FFF2-40B4-BE49-F238E27FC236}">
                <a16:creationId xmlns:a16="http://schemas.microsoft.com/office/drawing/2014/main" id="{7B26BDBA-1F67-4FEE-A94D-537C14291D79}"/>
              </a:ext>
            </a:extLst>
          </p:cNvPr>
          <p:cNvSpPr/>
          <p:nvPr/>
        </p:nvSpPr>
        <p:spPr>
          <a:xfrm>
            <a:off x="609600" y="4023441"/>
            <a:ext cx="8077199" cy="1200329"/>
          </a:xfrm>
          <a:prstGeom prst="rect">
            <a:avLst/>
          </a:prstGeom>
        </p:spPr>
        <p:txBody>
          <a:bodyPr wrap="square">
            <a:spAutoFit/>
          </a:bodyPr>
          <a:lstStyle/>
          <a:p>
            <a:r>
              <a:rPr lang="en-GB" dirty="0"/>
              <a:t>The increase in the wavelength of a photon when it comes out of a strong gravitational field is called </a:t>
            </a:r>
            <a:r>
              <a:rPr lang="en-GB" dirty="0">
                <a:highlight>
                  <a:srgbClr val="FFFF00"/>
                </a:highlight>
              </a:rPr>
              <a:t>gravitational red-shift.</a:t>
            </a:r>
            <a:endParaRPr lang="en-AE" dirty="0">
              <a:highlight>
                <a:srgbClr val="FFFF00"/>
              </a:highlight>
            </a:endParaRPr>
          </a:p>
        </p:txBody>
      </p:sp>
    </p:spTree>
    <p:extLst>
      <p:ext uri="{BB962C8B-B14F-4D97-AF65-F5344CB8AC3E}">
        <p14:creationId xmlns:p14="http://schemas.microsoft.com/office/powerpoint/2010/main" val="232178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64BF-9FBF-4FD6-B389-071A81A5C68F}"/>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0929CD9B-A92C-46B2-A334-038B05F8FF7E}"/>
              </a:ext>
            </a:extLst>
          </p:cNvPr>
          <p:cNvSpPr>
            <a:spLocks noGrp="1"/>
          </p:cNvSpPr>
          <p:nvPr>
            <p:ph idx="1"/>
          </p:nvPr>
        </p:nvSpPr>
        <p:spPr/>
        <p:txBody>
          <a:bodyPr/>
          <a:lstStyle/>
          <a:p>
            <a:r>
              <a:rPr lang="en-GB" dirty="0"/>
              <a:t>The significance of this phenomenon lies in the fact that scientists must make necessary corrections in the observed frequency of photon presumably coming from objects such as neutron stars in order to understand physical processes on their surface.</a:t>
            </a:r>
            <a:endParaRPr lang="en-AE" dirty="0"/>
          </a:p>
        </p:txBody>
      </p:sp>
      <p:sp>
        <p:nvSpPr>
          <p:cNvPr id="4" name="Footer Placeholder 3">
            <a:extLst>
              <a:ext uri="{FF2B5EF4-FFF2-40B4-BE49-F238E27FC236}">
                <a16:creationId xmlns:a16="http://schemas.microsoft.com/office/drawing/2014/main" id="{F910340B-0EE8-4B89-9146-AE41804DD404}"/>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91863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r>
              <a:rPr lang="en-US"/>
              <a:t>13.1 Neutron Stars</a:t>
            </a:r>
          </a:p>
        </p:txBody>
      </p:sp>
      <p:sp>
        <p:nvSpPr>
          <p:cNvPr id="4" name="Content Placeholder 3"/>
          <p:cNvSpPr>
            <a:spLocks noGrp="1"/>
          </p:cNvSpPr>
          <p:nvPr>
            <p:ph idx="1"/>
          </p:nvPr>
        </p:nvSpPr>
        <p:spPr/>
        <p:txBody>
          <a:bodyPr/>
          <a:lstStyle/>
          <a:p>
            <a:r>
              <a:rPr lang="en-US" dirty="0"/>
              <a:t>Other important properties of neutron stars (beyond mass and size):</a:t>
            </a:r>
          </a:p>
          <a:p>
            <a:pPr lvl="1"/>
            <a:r>
              <a:rPr lang="en-US" b="1" dirty="0"/>
              <a:t>Rotation</a:t>
            </a:r>
            <a:r>
              <a:rPr lang="en-US" dirty="0"/>
              <a:t>—As the parent star collapses, the neutron core spins very rapidly, conserving angular momentum. Typical periods are fractions of a second.</a:t>
            </a:r>
          </a:p>
          <a:p>
            <a:pPr lvl="1"/>
            <a:r>
              <a:rPr lang="en-US" b="1" dirty="0"/>
              <a:t>Magnetic field</a:t>
            </a:r>
            <a:r>
              <a:rPr lang="en-US" dirty="0"/>
              <a:t>—Again as a result of the collapse, the neutron star’s magnetic field becomes enormously strong.</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77068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title"/>
          </p:nvPr>
        </p:nvSpPr>
        <p:spPr/>
        <p:txBody>
          <a:bodyPr/>
          <a:lstStyle/>
          <a:p>
            <a:r>
              <a:rPr lang="en-US" dirty="0"/>
              <a:t> Pulsars</a:t>
            </a:r>
          </a:p>
        </p:txBody>
      </p:sp>
      <p:sp>
        <p:nvSpPr>
          <p:cNvPr id="4" name="Content Placeholder 3"/>
          <p:cNvSpPr>
            <a:spLocks noGrp="1"/>
          </p:cNvSpPr>
          <p:nvPr>
            <p:ph idx="1"/>
          </p:nvPr>
        </p:nvSpPr>
        <p:spPr/>
        <p:txBody>
          <a:bodyPr/>
          <a:lstStyle/>
          <a:p>
            <a:r>
              <a:rPr lang="en-US" dirty="0"/>
              <a:t>The first pulsar was discovered in 1967. It emitted extraordinarily regular pulses; nothing like it had ever been seen before.</a:t>
            </a:r>
          </a:p>
          <a:p>
            <a:r>
              <a:rPr lang="en-US" dirty="0"/>
              <a:t>After some initial confusion, it was realized that this was a neutron star, spinning very rapidly.</a:t>
            </a:r>
          </a:p>
          <a:p>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791"/>
          <a:stretch/>
        </p:blipFill>
        <p:spPr>
          <a:xfrm>
            <a:off x="298704" y="3376011"/>
            <a:ext cx="8546592" cy="1829269"/>
          </a:xfrm>
          <a:prstGeom prst="rect">
            <a:avLst/>
          </a:prstGeom>
        </p:spPr>
      </p:pic>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49681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816E-CBE3-4E45-B562-CC697D3FFC39}"/>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660806A8-EC40-4BE4-9059-7DBFF3970B19}"/>
              </a:ext>
            </a:extLst>
          </p:cNvPr>
          <p:cNvSpPr>
            <a:spLocks noGrp="1"/>
          </p:cNvSpPr>
          <p:nvPr>
            <p:ph idx="1"/>
          </p:nvPr>
        </p:nvSpPr>
        <p:spPr/>
        <p:txBody>
          <a:bodyPr/>
          <a:lstStyle/>
          <a:p>
            <a:r>
              <a:rPr lang="en-GB" b="1" dirty="0"/>
              <a:t>How can we be sure that a strong pulse, whose periodicity is about a second, is emitted by a neutron star and not by a white dwarf or any other star?</a:t>
            </a:r>
          </a:p>
          <a:p>
            <a:r>
              <a:rPr lang="en-GB" dirty="0"/>
              <a:t>When a star rotates, each of its layers experiences centrifugal force directed outward as well as the pointing gravitational force directed inward. If Ω be the angular velocity and R be the radius of the rotating star, the two forces balance in a Keplerian orbit and we can write: </a:t>
            </a:r>
            <a:endParaRPr lang="en-GB" b="1" dirty="0"/>
          </a:p>
          <a:p>
            <a:endParaRPr lang="en-AE" b="1" dirty="0"/>
          </a:p>
        </p:txBody>
      </p:sp>
      <p:sp>
        <p:nvSpPr>
          <p:cNvPr id="4" name="Footer Placeholder 3">
            <a:extLst>
              <a:ext uri="{FF2B5EF4-FFF2-40B4-BE49-F238E27FC236}">
                <a16:creationId xmlns:a16="http://schemas.microsoft.com/office/drawing/2014/main" id="{B2BB1153-CB47-4D24-8DC0-E0BAACC55D5F}"/>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9712351A-432E-4840-A966-242CB3014AC6}"/>
              </a:ext>
            </a:extLst>
          </p:cNvPr>
          <p:cNvPicPr>
            <a:picLocks noChangeAspect="1"/>
          </p:cNvPicPr>
          <p:nvPr/>
        </p:nvPicPr>
        <p:blipFill>
          <a:blip r:embed="rId2"/>
          <a:stretch>
            <a:fillRect/>
          </a:stretch>
        </p:blipFill>
        <p:spPr>
          <a:xfrm>
            <a:off x="2895602" y="5260842"/>
            <a:ext cx="3352800" cy="1266957"/>
          </a:xfrm>
          <a:prstGeom prst="rect">
            <a:avLst/>
          </a:prstGeom>
        </p:spPr>
      </p:pic>
    </p:spTree>
    <p:extLst>
      <p:ext uri="{BB962C8B-B14F-4D97-AF65-F5344CB8AC3E}">
        <p14:creationId xmlns:p14="http://schemas.microsoft.com/office/powerpoint/2010/main" val="144287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FCE1-BA06-4DBA-8650-9E23FD8722D0}"/>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F17558AA-7964-493B-947F-A3598E3F3117}"/>
              </a:ext>
            </a:extLst>
          </p:cNvPr>
          <p:cNvSpPr>
            <a:spLocks noGrp="1"/>
          </p:cNvSpPr>
          <p:nvPr>
            <p:ph idx="1"/>
          </p:nvPr>
        </p:nvSpPr>
        <p:spPr/>
        <p:txBody>
          <a:bodyPr/>
          <a:lstStyle/>
          <a:p>
            <a:r>
              <a:rPr lang="en-GB" dirty="0"/>
              <a:t>For a white dwarf, </a:t>
            </a:r>
            <a:endParaRPr lang="en-AE" dirty="0"/>
          </a:p>
        </p:txBody>
      </p:sp>
      <p:sp>
        <p:nvSpPr>
          <p:cNvPr id="4" name="Footer Placeholder 3">
            <a:extLst>
              <a:ext uri="{FF2B5EF4-FFF2-40B4-BE49-F238E27FC236}">
                <a16:creationId xmlns:a16="http://schemas.microsoft.com/office/drawing/2014/main" id="{D49A6280-8E80-4F18-8E8F-13B5069B293C}"/>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419F0E3F-7BC2-4BDA-B7D1-CE2B98C02AB1}"/>
              </a:ext>
            </a:extLst>
          </p:cNvPr>
          <p:cNvPicPr>
            <a:picLocks noChangeAspect="1"/>
          </p:cNvPicPr>
          <p:nvPr/>
        </p:nvPicPr>
        <p:blipFill>
          <a:blip r:embed="rId2"/>
          <a:stretch>
            <a:fillRect/>
          </a:stretch>
        </p:blipFill>
        <p:spPr>
          <a:xfrm>
            <a:off x="1752600" y="1524000"/>
            <a:ext cx="2667000" cy="1188555"/>
          </a:xfrm>
          <a:prstGeom prst="rect">
            <a:avLst/>
          </a:prstGeom>
        </p:spPr>
      </p:pic>
      <p:pic>
        <p:nvPicPr>
          <p:cNvPr id="6" name="Picture 5">
            <a:extLst>
              <a:ext uri="{FF2B5EF4-FFF2-40B4-BE49-F238E27FC236}">
                <a16:creationId xmlns:a16="http://schemas.microsoft.com/office/drawing/2014/main" id="{F97475B5-AF06-4D64-9B3F-443A09152612}"/>
              </a:ext>
            </a:extLst>
          </p:cNvPr>
          <p:cNvPicPr>
            <a:picLocks noChangeAspect="1"/>
          </p:cNvPicPr>
          <p:nvPr/>
        </p:nvPicPr>
        <p:blipFill>
          <a:blip r:embed="rId3"/>
          <a:stretch>
            <a:fillRect/>
          </a:stretch>
        </p:blipFill>
        <p:spPr>
          <a:xfrm>
            <a:off x="1646926" y="2864956"/>
            <a:ext cx="2467874" cy="782912"/>
          </a:xfrm>
          <a:prstGeom prst="rect">
            <a:avLst/>
          </a:prstGeom>
        </p:spPr>
      </p:pic>
      <p:pic>
        <p:nvPicPr>
          <p:cNvPr id="7" name="Picture 6">
            <a:extLst>
              <a:ext uri="{FF2B5EF4-FFF2-40B4-BE49-F238E27FC236}">
                <a16:creationId xmlns:a16="http://schemas.microsoft.com/office/drawing/2014/main" id="{1F2F8521-F29E-456D-84AA-EEF5213E0BD5}"/>
              </a:ext>
            </a:extLst>
          </p:cNvPr>
          <p:cNvPicPr>
            <a:picLocks noChangeAspect="1"/>
          </p:cNvPicPr>
          <p:nvPr/>
        </p:nvPicPr>
        <p:blipFill>
          <a:blip r:embed="rId4"/>
          <a:stretch>
            <a:fillRect/>
          </a:stretch>
        </p:blipFill>
        <p:spPr>
          <a:xfrm>
            <a:off x="1845799" y="3647868"/>
            <a:ext cx="2070128" cy="1420205"/>
          </a:xfrm>
          <a:prstGeom prst="rect">
            <a:avLst/>
          </a:prstGeom>
        </p:spPr>
      </p:pic>
      <p:sp>
        <p:nvSpPr>
          <p:cNvPr id="8" name="Rectangle 7">
            <a:extLst>
              <a:ext uri="{FF2B5EF4-FFF2-40B4-BE49-F238E27FC236}">
                <a16:creationId xmlns:a16="http://schemas.microsoft.com/office/drawing/2014/main" id="{A8B0F4A2-E9CF-4817-9CDE-5FB791E9161B}"/>
              </a:ext>
            </a:extLst>
          </p:cNvPr>
          <p:cNvSpPr/>
          <p:nvPr/>
        </p:nvSpPr>
        <p:spPr>
          <a:xfrm>
            <a:off x="152400" y="5051422"/>
            <a:ext cx="8839200" cy="1631216"/>
          </a:xfrm>
          <a:prstGeom prst="rect">
            <a:avLst/>
          </a:prstGeom>
        </p:spPr>
        <p:txBody>
          <a:bodyPr wrap="square">
            <a:spAutoFit/>
          </a:bodyPr>
          <a:lstStyle/>
          <a:p>
            <a:r>
              <a:rPr lang="en-GB" sz="2000" dirty="0"/>
              <a:t>it is clear that for objects with lower densities, the corresponding Ω will also be lower, and hence the time period would be higher! Therefore, white dwarfs and other bigger celestial objects are too big, their densities are too low and they cannot emit pulses with periods as short as those observed in pulsars</a:t>
            </a:r>
            <a:endParaRPr lang="en-AE" sz="2000" dirty="0"/>
          </a:p>
        </p:txBody>
      </p:sp>
    </p:spTree>
    <p:extLst>
      <p:ext uri="{BB962C8B-B14F-4D97-AF65-F5344CB8AC3E}">
        <p14:creationId xmlns:p14="http://schemas.microsoft.com/office/powerpoint/2010/main" val="3860803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546"/>
          <a:stretch/>
        </p:blipFill>
        <p:spPr>
          <a:xfrm>
            <a:off x="4680099" y="640902"/>
            <a:ext cx="4359349" cy="4312246"/>
          </a:xfrm>
          <a:prstGeom prst="rect">
            <a:avLst/>
          </a:prstGeom>
        </p:spPr>
      </p:pic>
      <p:sp>
        <p:nvSpPr>
          <p:cNvPr id="10242" name="Rectangle 8"/>
          <p:cNvSpPr>
            <a:spLocks noGrp="1" noChangeArrowheads="1"/>
          </p:cNvSpPr>
          <p:nvPr>
            <p:ph type="title"/>
          </p:nvPr>
        </p:nvSpPr>
        <p:spPr/>
        <p:txBody>
          <a:bodyPr/>
          <a:lstStyle/>
          <a:p>
            <a:r>
              <a:rPr lang="en-US"/>
              <a:t>13.2 Pulsars</a:t>
            </a:r>
          </a:p>
        </p:txBody>
      </p:sp>
      <p:sp>
        <p:nvSpPr>
          <p:cNvPr id="4" name="Content Placeholder 3"/>
          <p:cNvSpPr>
            <a:spLocks noGrp="1"/>
          </p:cNvSpPr>
          <p:nvPr>
            <p:ph idx="1"/>
          </p:nvPr>
        </p:nvSpPr>
        <p:spPr>
          <a:xfrm>
            <a:off x="152400" y="736599"/>
            <a:ext cx="8839200" cy="5638800"/>
          </a:xfrm>
        </p:spPr>
        <p:txBody>
          <a:bodyPr/>
          <a:lstStyle/>
          <a:p>
            <a:r>
              <a:rPr lang="en-US" b="1" dirty="0"/>
              <a:t>But why would a neutron </a:t>
            </a:r>
            <a:br>
              <a:rPr lang="en-US" b="1" dirty="0"/>
            </a:br>
            <a:r>
              <a:rPr lang="en-US" b="1" dirty="0"/>
              <a:t>star flash on and off?</a:t>
            </a:r>
            <a:r>
              <a:rPr lang="en-US" dirty="0"/>
              <a:t> </a:t>
            </a:r>
            <a:br>
              <a:rPr lang="en-US" dirty="0"/>
            </a:br>
            <a:r>
              <a:rPr lang="en-US" dirty="0"/>
              <a:t>This figure illustrates the </a:t>
            </a:r>
            <a:br>
              <a:rPr lang="en-US" dirty="0"/>
            </a:br>
            <a:r>
              <a:rPr lang="en-US" dirty="0"/>
              <a:t>lighthouse effect </a:t>
            </a:r>
            <a:br>
              <a:rPr lang="en-US" dirty="0"/>
            </a:br>
            <a:r>
              <a:rPr lang="en-US" dirty="0"/>
              <a:t>responsible. </a:t>
            </a:r>
          </a:p>
          <a:p>
            <a:r>
              <a:rPr lang="en-US" dirty="0"/>
              <a:t>Strong jets of matter are </a:t>
            </a:r>
            <a:br>
              <a:rPr lang="en-US" dirty="0"/>
            </a:br>
            <a:r>
              <a:rPr lang="en-US" dirty="0"/>
              <a:t>emitted at the magnetic </a:t>
            </a:r>
            <a:br>
              <a:rPr lang="en-US" dirty="0"/>
            </a:br>
            <a:r>
              <a:rPr lang="en-US" dirty="0"/>
              <a:t>poles, as that is where they </a:t>
            </a:r>
            <a:br>
              <a:rPr lang="en-US" dirty="0"/>
            </a:br>
            <a:r>
              <a:rPr lang="en-US" dirty="0"/>
              <a:t>can escape. If the rotation </a:t>
            </a:r>
            <a:br>
              <a:rPr lang="en-US" dirty="0"/>
            </a:br>
            <a:r>
              <a:rPr lang="en-US" dirty="0"/>
              <a:t>axis is not the same as the magnetic </a:t>
            </a:r>
            <a:br>
              <a:rPr lang="en-US" dirty="0"/>
            </a:br>
            <a:r>
              <a:rPr lang="en-US" dirty="0"/>
              <a:t>axis, the two beams will sweep out circular paths. </a:t>
            </a:r>
          </a:p>
          <a:p>
            <a:r>
              <a:rPr lang="en-US" dirty="0"/>
              <a:t>If Earth lies in one of those paths, we will see the star blinking on and off.</a:t>
            </a:r>
          </a:p>
          <a:p>
            <a:endParaRPr lang="en-US" dirty="0"/>
          </a:p>
        </p:txBody>
      </p:sp>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58978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t>13.2 Pulsars</a:t>
            </a:r>
          </a:p>
        </p:txBody>
      </p:sp>
      <p:sp>
        <p:nvSpPr>
          <p:cNvPr id="4" name="Content Placeholder 3"/>
          <p:cNvSpPr>
            <a:spLocks noGrp="1"/>
          </p:cNvSpPr>
          <p:nvPr>
            <p:ph idx="1"/>
          </p:nvPr>
        </p:nvSpPr>
        <p:spPr/>
        <p:txBody>
          <a:bodyPr/>
          <a:lstStyle/>
          <a:p>
            <a:r>
              <a:rPr lang="en-US" dirty="0"/>
              <a:t>Pulsars radiate their energy away quite rapidly; the radiation weakens and stops in a few tens of millions of years, making the neutron star virtually undetectable.</a:t>
            </a:r>
          </a:p>
          <a:p>
            <a:r>
              <a:rPr lang="en-US" dirty="0"/>
              <a:t>Pulsars also will not be visible on Earth if their jets are not pointing our way.</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6152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Units of Chapter</a:t>
            </a:r>
          </a:p>
        </p:txBody>
      </p:sp>
      <p:sp>
        <p:nvSpPr>
          <p:cNvPr id="4" name="Content Placeholder 3"/>
          <p:cNvSpPr>
            <a:spLocks noGrp="1"/>
          </p:cNvSpPr>
          <p:nvPr>
            <p:ph idx="1"/>
          </p:nvPr>
        </p:nvSpPr>
        <p:spPr/>
        <p:txBody>
          <a:bodyPr/>
          <a:lstStyle/>
          <a:p>
            <a:r>
              <a:rPr lang="en-US" dirty="0"/>
              <a:t>Neutron Stars</a:t>
            </a:r>
          </a:p>
          <a:p>
            <a:r>
              <a:rPr lang="en-US" dirty="0"/>
              <a:t>Pulsars</a:t>
            </a:r>
          </a:p>
          <a:p>
            <a:r>
              <a:rPr lang="en-US" dirty="0"/>
              <a:t>Neutron Star Binaries</a:t>
            </a:r>
          </a:p>
          <a:p>
            <a:r>
              <a:rPr lang="en-US" dirty="0"/>
              <a:t>Gamma-Ray Bursts</a:t>
            </a:r>
          </a:p>
          <a:p>
            <a:r>
              <a:rPr lang="en-US" dirty="0"/>
              <a:t>Black Holes</a:t>
            </a:r>
          </a:p>
          <a:p>
            <a:r>
              <a:rPr lang="en-US" dirty="0"/>
              <a:t>Einstein’s Theories of Relativity</a:t>
            </a:r>
          </a:p>
          <a:p>
            <a:r>
              <a:rPr lang="en-US" dirty="0"/>
              <a:t>Space Travel Near Black Holes</a:t>
            </a:r>
          </a:p>
          <a:p>
            <a:r>
              <a:rPr lang="en-US" dirty="0"/>
              <a:t>Observational Evidence for Black Holes</a:t>
            </a:r>
          </a:p>
          <a:p>
            <a:r>
              <a:rPr lang="en-US" dirty="0"/>
              <a:t>Summary of Chapter 13</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538028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184A-5A39-49A0-9AF9-451EA28C5AFF}"/>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1C1F5A1E-8684-4CE9-874B-D55EB2DD1568}"/>
              </a:ext>
            </a:extLst>
          </p:cNvPr>
          <p:cNvSpPr>
            <a:spLocks noGrp="1"/>
          </p:cNvSpPr>
          <p:nvPr>
            <p:ph idx="1"/>
          </p:nvPr>
        </p:nvSpPr>
        <p:spPr/>
        <p:txBody>
          <a:bodyPr/>
          <a:lstStyle/>
          <a:p>
            <a:r>
              <a:rPr lang="en-GB" b="1" dirty="0"/>
              <a:t>What causes emission of pulses from a neutron star?</a:t>
            </a:r>
          </a:p>
          <a:p>
            <a:r>
              <a:rPr lang="en-GB" dirty="0"/>
              <a:t>It is suggested that a neutron star is like a gigantic light house. In a light house, a powerful light-source rotates and ships see it periodically. In exactly the same way, emission of radiation takes place continuously, but due to rotation of the neutron star the emission is detected only periodically by an observer on the Earth</a:t>
            </a:r>
            <a:endParaRPr lang="en-AE" b="1" dirty="0"/>
          </a:p>
        </p:txBody>
      </p:sp>
      <p:sp>
        <p:nvSpPr>
          <p:cNvPr id="4" name="Footer Placeholder 3">
            <a:extLst>
              <a:ext uri="{FF2B5EF4-FFF2-40B4-BE49-F238E27FC236}">
                <a16:creationId xmlns:a16="http://schemas.microsoft.com/office/drawing/2014/main" id="{7DA3CFCD-5A40-44EA-B261-0D1D3804C0E0}"/>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4542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0FE5-7D0A-4E73-988C-3EF2C799137B}"/>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6CB9B2D3-245A-438F-ACD7-C59E3675C3B8}"/>
              </a:ext>
            </a:extLst>
          </p:cNvPr>
          <p:cNvSpPr>
            <a:spLocks noGrp="1"/>
          </p:cNvSpPr>
          <p:nvPr>
            <p:ph idx="1"/>
          </p:nvPr>
        </p:nvSpPr>
        <p:spPr/>
        <p:txBody>
          <a:bodyPr/>
          <a:lstStyle/>
          <a:p>
            <a:endParaRPr lang="en-AE"/>
          </a:p>
        </p:txBody>
      </p:sp>
      <p:sp>
        <p:nvSpPr>
          <p:cNvPr id="4" name="Footer Placeholder 3">
            <a:extLst>
              <a:ext uri="{FF2B5EF4-FFF2-40B4-BE49-F238E27FC236}">
                <a16:creationId xmlns:a16="http://schemas.microsoft.com/office/drawing/2014/main" id="{289275F8-7D0D-4850-BB72-E184D2E74A66}"/>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93D3F396-9BE9-48FA-93B3-51872868C52C}"/>
              </a:ext>
            </a:extLst>
          </p:cNvPr>
          <p:cNvPicPr>
            <a:picLocks noChangeAspect="1"/>
          </p:cNvPicPr>
          <p:nvPr/>
        </p:nvPicPr>
        <p:blipFill>
          <a:blip r:embed="rId2"/>
          <a:stretch>
            <a:fillRect/>
          </a:stretch>
        </p:blipFill>
        <p:spPr>
          <a:xfrm>
            <a:off x="459400" y="914400"/>
            <a:ext cx="8149000" cy="444957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E324D6-7E8C-4D59-A4E9-EE4467DFFD5F}"/>
                  </a:ext>
                </a:extLst>
              </p14:cNvPr>
              <p14:cNvContentPartPr/>
              <p14:nvPr/>
            </p14:nvContentPartPr>
            <p14:xfrm>
              <a:off x="1384560" y="1244520"/>
              <a:ext cx="4661280" cy="4020120"/>
            </p14:xfrm>
          </p:contentPart>
        </mc:Choice>
        <mc:Fallback xmlns="">
          <p:pic>
            <p:nvPicPr>
              <p:cNvPr id="6" name="Ink 5">
                <a:extLst>
                  <a:ext uri="{FF2B5EF4-FFF2-40B4-BE49-F238E27FC236}">
                    <a16:creationId xmlns:a16="http://schemas.microsoft.com/office/drawing/2014/main" id="{3EE324D6-7E8C-4D59-A4E9-EE4467DFFD5F}"/>
                  </a:ext>
                </a:extLst>
              </p:cNvPr>
              <p:cNvPicPr/>
              <p:nvPr/>
            </p:nvPicPr>
            <p:blipFill>
              <a:blip r:embed="rId4"/>
              <a:stretch>
                <a:fillRect/>
              </a:stretch>
            </p:blipFill>
            <p:spPr>
              <a:xfrm>
                <a:off x="1375200" y="1235160"/>
                <a:ext cx="4680000" cy="4038840"/>
              </a:xfrm>
              <a:prstGeom prst="rect">
                <a:avLst/>
              </a:prstGeom>
            </p:spPr>
          </p:pic>
        </mc:Fallback>
      </mc:AlternateContent>
    </p:spTree>
    <p:extLst>
      <p:ext uri="{BB962C8B-B14F-4D97-AF65-F5344CB8AC3E}">
        <p14:creationId xmlns:p14="http://schemas.microsoft.com/office/powerpoint/2010/main" val="316787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8448-54D3-4C38-8241-A41CD03A4205}"/>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924EDB66-05F5-4721-BE44-54B759F2A60A}"/>
              </a:ext>
            </a:extLst>
          </p:cNvPr>
          <p:cNvSpPr>
            <a:spLocks noGrp="1"/>
          </p:cNvSpPr>
          <p:nvPr>
            <p:ph idx="1"/>
          </p:nvPr>
        </p:nvSpPr>
        <p:spPr/>
        <p:txBody>
          <a:bodyPr/>
          <a:lstStyle/>
          <a:p>
            <a:r>
              <a:rPr lang="en-GB" b="1"/>
              <a:t>How strong is magnetic field of pulsars? </a:t>
            </a:r>
          </a:p>
          <a:p>
            <a:endParaRPr lang="en-GB"/>
          </a:p>
          <a:p>
            <a:r>
              <a:rPr lang="en-GB"/>
              <a:t>Suppose a molecular cloud of radius, Rmc ~ 1 pc having a typical magnetic field, Bmc ~ 10^-6G collapses into a neutron star of size, Rn ~ 10 km. if the matter is highly conducting, the magnetic flux linked to it is conserved:</a:t>
            </a:r>
          </a:p>
          <a:p>
            <a:r>
              <a:rPr lang="en-GB"/>
              <a:t>B r ^2 ~ constant</a:t>
            </a:r>
          </a:p>
          <a:p>
            <a:endParaRPr lang="en-AE" dirty="0"/>
          </a:p>
        </p:txBody>
      </p:sp>
      <p:sp>
        <p:nvSpPr>
          <p:cNvPr id="4" name="Footer Placeholder 3">
            <a:extLst>
              <a:ext uri="{FF2B5EF4-FFF2-40B4-BE49-F238E27FC236}">
                <a16:creationId xmlns:a16="http://schemas.microsoft.com/office/drawing/2014/main" id="{381A96A5-6EC6-4DA3-A539-8EF50F6E6DCA}"/>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8FEE9226-07E1-4E97-BD72-8A2883E96EC2}"/>
              </a:ext>
            </a:extLst>
          </p:cNvPr>
          <p:cNvPicPr>
            <a:picLocks noChangeAspect="1"/>
          </p:cNvPicPr>
          <p:nvPr/>
        </p:nvPicPr>
        <p:blipFill>
          <a:blip r:embed="rId2"/>
          <a:stretch>
            <a:fillRect/>
          </a:stretch>
        </p:blipFill>
        <p:spPr>
          <a:xfrm>
            <a:off x="507932" y="4572000"/>
            <a:ext cx="4064068" cy="11723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7BFC1B-D7D8-4501-BF62-3018D4528D43}"/>
                  </a:ext>
                </a:extLst>
              </p14:cNvPr>
              <p14:cNvContentPartPr/>
              <p14:nvPr/>
            </p14:nvContentPartPr>
            <p14:xfrm>
              <a:off x="3213360" y="1200240"/>
              <a:ext cx="5810400" cy="5347080"/>
            </p14:xfrm>
          </p:contentPart>
        </mc:Choice>
        <mc:Fallback xmlns="">
          <p:pic>
            <p:nvPicPr>
              <p:cNvPr id="6" name="Ink 5">
                <a:extLst>
                  <a:ext uri="{FF2B5EF4-FFF2-40B4-BE49-F238E27FC236}">
                    <a16:creationId xmlns:a16="http://schemas.microsoft.com/office/drawing/2014/main" id="{817BFC1B-D7D8-4501-BF62-3018D4528D43}"/>
                  </a:ext>
                </a:extLst>
              </p:cNvPr>
              <p:cNvPicPr/>
              <p:nvPr/>
            </p:nvPicPr>
            <p:blipFill>
              <a:blip r:embed="rId4"/>
              <a:stretch>
                <a:fillRect/>
              </a:stretch>
            </p:blipFill>
            <p:spPr>
              <a:xfrm>
                <a:off x="3204000" y="1190880"/>
                <a:ext cx="5829120" cy="5365800"/>
              </a:xfrm>
              <a:prstGeom prst="rect">
                <a:avLst/>
              </a:prstGeom>
            </p:spPr>
          </p:pic>
        </mc:Fallback>
      </mc:AlternateContent>
    </p:spTree>
    <p:extLst>
      <p:ext uri="{BB962C8B-B14F-4D97-AF65-F5344CB8AC3E}">
        <p14:creationId xmlns:p14="http://schemas.microsoft.com/office/powerpoint/2010/main" val="2337327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82F6-B7C0-4938-9979-F3681C19848C}"/>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BBFC24A8-D9DA-4F37-BAA2-C2E8D3E99F66}"/>
              </a:ext>
            </a:extLst>
          </p:cNvPr>
          <p:cNvSpPr>
            <a:spLocks noGrp="1"/>
          </p:cNvSpPr>
          <p:nvPr>
            <p:ph idx="1"/>
          </p:nvPr>
        </p:nvSpPr>
        <p:spPr/>
        <p:txBody>
          <a:bodyPr/>
          <a:lstStyle/>
          <a:p>
            <a:r>
              <a:rPr lang="en-GB" dirty="0"/>
              <a:t>Substituting the typical values of Rn, </a:t>
            </a:r>
            <a:r>
              <a:rPr lang="en-GB" dirty="0" err="1"/>
              <a:t>Bmc</a:t>
            </a:r>
            <a:r>
              <a:rPr lang="en-GB" dirty="0"/>
              <a:t> and </a:t>
            </a:r>
            <a:r>
              <a:rPr lang="en-GB" dirty="0" err="1"/>
              <a:t>Rmc</a:t>
            </a:r>
            <a:r>
              <a:rPr lang="en-GB" dirty="0"/>
              <a:t>, we get: Bn ~ 9.5 × 10^18 G. </a:t>
            </a:r>
          </a:p>
          <a:p>
            <a:r>
              <a:rPr lang="en-GB" dirty="0"/>
              <a:t>Thus, we find that the value of magnetic field associated with a neutron star is very high compared to the Earth’s magnetic field which is only a fraction of Gauss.</a:t>
            </a:r>
            <a:endParaRPr lang="en-AE" dirty="0"/>
          </a:p>
        </p:txBody>
      </p:sp>
      <p:sp>
        <p:nvSpPr>
          <p:cNvPr id="4" name="Footer Placeholder 3">
            <a:extLst>
              <a:ext uri="{FF2B5EF4-FFF2-40B4-BE49-F238E27FC236}">
                <a16:creationId xmlns:a16="http://schemas.microsoft.com/office/drawing/2014/main" id="{F6BBBF50-4F0D-4B81-A7C7-64EAF9C25BD9}"/>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036399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7517-E37B-40E2-B141-BF7C5570174A}"/>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29D4D060-C718-4A27-B330-C70256286650}"/>
              </a:ext>
            </a:extLst>
          </p:cNvPr>
          <p:cNvSpPr>
            <a:spLocks noGrp="1"/>
          </p:cNvSpPr>
          <p:nvPr>
            <p:ph idx="1"/>
          </p:nvPr>
        </p:nvSpPr>
        <p:spPr/>
        <p:txBody>
          <a:bodyPr/>
          <a:lstStyle/>
          <a:p>
            <a:r>
              <a:rPr lang="en-GB" dirty="0"/>
              <a:t>As the neutron star spins at great speeds, its magnetic field induces a very strong electric field. As a result, electrons present in the atmosphere of the neutron star are accelerated and attain very high energies. These electrons then gyrate round the magnetic lines of force and emit radiation called </a:t>
            </a:r>
            <a:r>
              <a:rPr lang="en-GB" dirty="0">
                <a:highlight>
                  <a:srgbClr val="FFFF00"/>
                </a:highlight>
              </a:rPr>
              <a:t>synchrotron radiation </a:t>
            </a:r>
            <a:r>
              <a:rPr lang="en-GB" dirty="0"/>
              <a:t>which is directed along the lines of force. Every time the neutron star rotates, each of the two radiating magnetic poles may point towards us (Fig.) and we may see two pulses of radiation per rotation of the star.</a:t>
            </a:r>
            <a:endParaRPr lang="en-AE" dirty="0"/>
          </a:p>
        </p:txBody>
      </p:sp>
      <p:sp>
        <p:nvSpPr>
          <p:cNvPr id="4" name="Footer Placeholder 3">
            <a:extLst>
              <a:ext uri="{FF2B5EF4-FFF2-40B4-BE49-F238E27FC236}">
                <a16:creationId xmlns:a16="http://schemas.microsoft.com/office/drawing/2014/main" id="{C8A884E6-9E50-4445-95DD-4330F14620B5}"/>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67620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9F65-2C9D-4842-9C56-D0E6EDF23964}"/>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3143A492-70A0-4A88-B532-D53FF7B94996}"/>
              </a:ext>
            </a:extLst>
          </p:cNvPr>
          <p:cNvSpPr>
            <a:spLocks noGrp="1"/>
          </p:cNvSpPr>
          <p:nvPr>
            <p:ph idx="1"/>
          </p:nvPr>
        </p:nvSpPr>
        <p:spPr>
          <a:xfrm>
            <a:off x="152400" y="736599"/>
            <a:ext cx="8839200" cy="5638800"/>
          </a:xfrm>
        </p:spPr>
        <p:txBody>
          <a:bodyPr/>
          <a:lstStyle/>
          <a:p>
            <a:r>
              <a:rPr lang="en-GB" dirty="0"/>
              <a:t>Synchrotron radiation is the electromagnetic radiation emitted when charged particles travel in curved paths. Because in most accelerators the particle trajectories are bent by magnetic fields, synchrotron radiation is also called Magneto-Bremsstrahlung</a:t>
            </a:r>
          </a:p>
          <a:p>
            <a:endParaRPr lang="en-AE" dirty="0"/>
          </a:p>
        </p:txBody>
      </p:sp>
      <p:sp>
        <p:nvSpPr>
          <p:cNvPr id="4" name="Footer Placeholder 3">
            <a:extLst>
              <a:ext uri="{FF2B5EF4-FFF2-40B4-BE49-F238E27FC236}">
                <a16:creationId xmlns:a16="http://schemas.microsoft.com/office/drawing/2014/main" id="{AE5D0708-AE00-4913-9CC1-6645FB913E0E}"/>
              </a:ext>
            </a:extLst>
          </p:cNvPr>
          <p:cNvSpPr>
            <a:spLocks noGrp="1"/>
          </p:cNvSpPr>
          <p:nvPr>
            <p:ph type="ftr" sz="quarter" idx="11"/>
          </p:nvPr>
        </p:nvSpPr>
        <p:spPr/>
        <p:txBody>
          <a:bodyPr/>
          <a:lstStyle/>
          <a:p>
            <a:pPr>
              <a:defRPr/>
            </a:pPr>
            <a:r>
              <a:rPr lang="en-US"/>
              <a:t>© 2017 Pearson Education, Inc.</a:t>
            </a:r>
          </a:p>
        </p:txBody>
      </p:sp>
      <p:pic>
        <p:nvPicPr>
          <p:cNvPr id="1032" name="Picture 8" descr="What is synchrotron radiation? - The Use of Light and Colour in Modern  Technology">
            <a:extLst>
              <a:ext uri="{FF2B5EF4-FFF2-40B4-BE49-F238E27FC236}">
                <a16:creationId xmlns:a16="http://schemas.microsoft.com/office/drawing/2014/main" id="{E062CFBA-A694-4815-93DB-CCD496958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63314"/>
            <a:ext cx="6400800" cy="3581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048D345-9988-4F87-8598-3B0F71C9D0CF}"/>
                  </a:ext>
                </a:extLst>
              </p14:cNvPr>
              <p14:cNvContentPartPr/>
              <p14:nvPr/>
            </p14:nvContentPartPr>
            <p14:xfrm>
              <a:off x="2540160" y="2870280"/>
              <a:ext cx="5486760" cy="641520"/>
            </p14:xfrm>
          </p:contentPart>
        </mc:Choice>
        <mc:Fallback xmlns="">
          <p:pic>
            <p:nvPicPr>
              <p:cNvPr id="5" name="Ink 4">
                <a:extLst>
                  <a:ext uri="{FF2B5EF4-FFF2-40B4-BE49-F238E27FC236}">
                    <a16:creationId xmlns:a16="http://schemas.microsoft.com/office/drawing/2014/main" id="{1048D345-9988-4F87-8598-3B0F71C9D0CF}"/>
                  </a:ext>
                </a:extLst>
              </p:cNvPr>
              <p:cNvPicPr/>
              <p:nvPr/>
            </p:nvPicPr>
            <p:blipFill>
              <a:blip r:embed="rId4"/>
              <a:stretch>
                <a:fillRect/>
              </a:stretch>
            </p:blipFill>
            <p:spPr>
              <a:xfrm>
                <a:off x="2530800" y="2860920"/>
                <a:ext cx="5505480" cy="660240"/>
              </a:xfrm>
              <a:prstGeom prst="rect">
                <a:avLst/>
              </a:prstGeom>
            </p:spPr>
          </p:pic>
        </mc:Fallback>
      </mc:AlternateContent>
    </p:spTree>
    <p:extLst>
      <p:ext uri="{BB962C8B-B14F-4D97-AF65-F5344CB8AC3E}">
        <p14:creationId xmlns:p14="http://schemas.microsoft.com/office/powerpoint/2010/main" val="236801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6F6A-C39E-44F5-8DE5-737568651EAF}"/>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1E3916DF-765C-4F47-9E50-CD08BAE8AC8F}"/>
              </a:ext>
            </a:extLst>
          </p:cNvPr>
          <p:cNvSpPr>
            <a:spLocks noGrp="1"/>
          </p:cNvSpPr>
          <p:nvPr>
            <p:ph idx="1"/>
          </p:nvPr>
        </p:nvSpPr>
        <p:spPr/>
        <p:txBody>
          <a:bodyPr/>
          <a:lstStyle/>
          <a:p>
            <a:r>
              <a:rPr lang="en-GB" sz="1800" dirty="0"/>
              <a:t>The electromagnetic radiation comes from accelerated </a:t>
            </a:r>
            <a:r>
              <a:rPr lang="en-GB" sz="1800" i="1" dirty="0"/>
              <a:t>charged</a:t>
            </a:r>
            <a:r>
              <a:rPr lang="en-GB" sz="1800" dirty="0"/>
              <a:t> particles, mainly electrons and positrons.</a:t>
            </a:r>
          </a:p>
          <a:p>
            <a:r>
              <a:rPr lang="en-GB" sz="1800" dirty="0"/>
              <a:t>The surface of a neutron star is not made of neutrons. It is a totally ionised gas of nuclei plus electrons, with a composition that could range from iron-peak elements to hydrogen and helium accreted from the interstellar medium.</a:t>
            </a:r>
          </a:p>
          <a:p>
            <a:r>
              <a:rPr lang="en-GB" sz="1800" dirty="0"/>
              <a:t>As a result of their rotation and strong dipolar magnetic fields then there are also very strong electric fields at the surface of the neutron star. These fields rip electrons and protons from the surface and accelerate them away - electrons from the magnetic poles and protons at lower magnetic latitudes. The classic work on this is by </a:t>
            </a:r>
            <a:r>
              <a:rPr lang="en-GB" sz="1800" u="sng" dirty="0">
                <a:hlinkClick r:id="rId2"/>
              </a:rPr>
              <a:t>Julian &amp; </a:t>
            </a:r>
            <a:r>
              <a:rPr lang="en-GB" sz="1800" u="sng" dirty="0" err="1">
                <a:hlinkClick r:id="rId2"/>
              </a:rPr>
              <a:t>Goldreich</a:t>
            </a:r>
            <a:r>
              <a:rPr lang="en-GB" sz="1800" u="sng" dirty="0">
                <a:hlinkClick r:id="rId2"/>
              </a:rPr>
              <a:t> (1969)</a:t>
            </a:r>
            <a:r>
              <a:rPr lang="en-GB" sz="1800" dirty="0"/>
              <a:t>.</a:t>
            </a:r>
          </a:p>
          <a:p>
            <a:r>
              <a:rPr lang="en-GB" sz="1800" dirty="0"/>
              <a:t>The acceleration due to these electric fields is easily sufficient to overcome gravity. The particles are forced to spiral along the magnetic field lines by the Lorentz force, and produce synchrotron or curvature radiation directly. The photons from these processes are then capable of creating secondary electron-positron pairs that are accelerated in opposite directions, releasing more photons in a cascade.</a:t>
            </a:r>
          </a:p>
          <a:p>
            <a:r>
              <a:rPr lang="en-GB" sz="1800" dirty="0"/>
              <a:t>No neutrons are harmed in the making of this radiation, other than the ones in nuclei at the surface of the neutron star that get bombarded by high energy accelerated electrons and positrons.</a:t>
            </a:r>
          </a:p>
          <a:p>
            <a:endParaRPr lang="en-AE" dirty="0"/>
          </a:p>
        </p:txBody>
      </p:sp>
      <p:sp>
        <p:nvSpPr>
          <p:cNvPr id="4" name="Footer Placeholder 3">
            <a:extLst>
              <a:ext uri="{FF2B5EF4-FFF2-40B4-BE49-F238E27FC236}">
                <a16:creationId xmlns:a16="http://schemas.microsoft.com/office/drawing/2014/main" id="{338EDB6C-9D6D-4ECE-B4DB-B8C7A2D01936}"/>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11329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7386-3942-4464-B7D0-8B5C7C2F62CE}"/>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42C9810D-BF20-41C4-971F-1539875FE57B}"/>
              </a:ext>
            </a:extLst>
          </p:cNvPr>
          <p:cNvSpPr>
            <a:spLocks noGrp="1"/>
          </p:cNvSpPr>
          <p:nvPr>
            <p:ph idx="1"/>
          </p:nvPr>
        </p:nvSpPr>
        <p:spPr/>
        <p:txBody>
          <a:bodyPr/>
          <a:lstStyle/>
          <a:p>
            <a:r>
              <a:rPr lang="en-GB" b="1" dirty="0"/>
              <a:t>Suppose the Sun shrinks to the size of a neutron star of radius 10^6 cm. Calculate the magnetic field strength at the surface of the neutron star. Take the radius of the Sun to be 10^11 cm and the magnetic field at its surface equal to 1 gauss.</a:t>
            </a:r>
            <a:endParaRPr lang="en-AE" b="1" dirty="0"/>
          </a:p>
        </p:txBody>
      </p:sp>
      <p:sp>
        <p:nvSpPr>
          <p:cNvPr id="4" name="Footer Placeholder 3">
            <a:extLst>
              <a:ext uri="{FF2B5EF4-FFF2-40B4-BE49-F238E27FC236}">
                <a16:creationId xmlns:a16="http://schemas.microsoft.com/office/drawing/2014/main" id="{6D6713BB-8AB6-460C-B7AE-4DA250246A5A}"/>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733908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336"/>
          <a:stretch/>
        </p:blipFill>
        <p:spPr>
          <a:xfrm>
            <a:off x="4038600" y="842503"/>
            <a:ext cx="4893869" cy="5786897"/>
          </a:xfrm>
          <a:prstGeom prst="rect">
            <a:avLst/>
          </a:prstGeom>
        </p:spPr>
      </p:pic>
      <p:sp>
        <p:nvSpPr>
          <p:cNvPr id="12290" name="Rectangle 5"/>
          <p:cNvSpPr>
            <a:spLocks noGrp="1" noChangeArrowheads="1"/>
          </p:cNvSpPr>
          <p:nvPr>
            <p:ph type="title"/>
          </p:nvPr>
        </p:nvSpPr>
        <p:spPr/>
        <p:txBody>
          <a:bodyPr/>
          <a:lstStyle/>
          <a:p>
            <a:r>
              <a:rPr lang="en-US"/>
              <a:t>13.2 Pulsars</a:t>
            </a:r>
          </a:p>
        </p:txBody>
      </p:sp>
      <p:sp>
        <p:nvSpPr>
          <p:cNvPr id="4" name="Content Placeholder 3"/>
          <p:cNvSpPr>
            <a:spLocks noGrp="1"/>
          </p:cNvSpPr>
          <p:nvPr>
            <p:ph idx="1"/>
          </p:nvPr>
        </p:nvSpPr>
        <p:spPr>
          <a:xfrm>
            <a:off x="152400" y="736599"/>
            <a:ext cx="5105400" cy="5638800"/>
          </a:xfrm>
        </p:spPr>
        <p:txBody>
          <a:bodyPr/>
          <a:lstStyle/>
          <a:p>
            <a:r>
              <a:rPr lang="en-US" dirty="0"/>
              <a:t>There is a pulsar at </a:t>
            </a:r>
            <a:br>
              <a:rPr lang="en-US" dirty="0"/>
            </a:br>
            <a:r>
              <a:rPr lang="en-US" dirty="0"/>
              <a:t>the center of the </a:t>
            </a:r>
            <a:br>
              <a:rPr lang="en-US" dirty="0"/>
            </a:br>
            <a:r>
              <a:rPr lang="en-US" dirty="0"/>
              <a:t>Crab Nebula; the </a:t>
            </a:r>
            <a:br>
              <a:rPr lang="en-US" dirty="0"/>
            </a:br>
            <a:r>
              <a:rPr lang="en-US" dirty="0"/>
              <a:t>images to the right </a:t>
            </a:r>
            <a:br>
              <a:rPr lang="en-US" dirty="0"/>
            </a:br>
            <a:r>
              <a:rPr lang="en-US" dirty="0"/>
              <a:t>show it in the “off” </a:t>
            </a:r>
            <a:br>
              <a:rPr lang="en-US" dirty="0"/>
            </a:br>
            <a:r>
              <a:rPr lang="en-US" dirty="0"/>
              <a:t>and “on” positions.</a:t>
            </a:r>
          </a:p>
          <a:p>
            <a:endParaRPr lang="en-US" dirty="0"/>
          </a:p>
        </p:txBody>
      </p:sp>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02860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t>13.2 Pulsars</a:t>
            </a:r>
          </a:p>
        </p:txBody>
      </p:sp>
      <p:sp>
        <p:nvSpPr>
          <p:cNvPr id="4" name="Content Placeholder 3"/>
          <p:cNvSpPr>
            <a:spLocks noGrp="1"/>
          </p:cNvSpPr>
          <p:nvPr>
            <p:ph idx="1"/>
          </p:nvPr>
        </p:nvSpPr>
        <p:spPr/>
        <p:txBody>
          <a:bodyPr/>
          <a:lstStyle/>
          <a:p>
            <a:r>
              <a:rPr lang="en-US" dirty="0"/>
              <a:t>The Crab pulsar also pulses in the gamma-ray spectrum, as does the nearby </a:t>
            </a:r>
            <a:r>
              <a:rPr lang="en-US" dirty="0" err="1"/>
              <a:t>Geminga</a:t>
            </a:r>
            <a:r>
              <a:rPr lang="en-US" dirty="0"/>
              <a:t> pulsar.</a:t>
            </a:r>
          </a:p>
          <a:p>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821"/>
          <a:stretch/>
        </p:blipFill>
        <p:spPr>
          <a:xfrm>
            <a:off x="298704" y="1868665"/>
            <a:ext cx="8546592" cy="4455935"/>
          </a:xfrm>
          <a:prstGeom prst="rect">
            <a:avLst/>
          </a:prstGeom>
        </p:spPr>
      </p:pic>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27001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r>
              <a:rPr lang="en-US" dirty="0"/>
              <a:t>Neutron Stars</a:t>
            </a:r>
          </a:p>
        </p:txBody>
      </p:sp>
      <p:sp>
        <p:nvSpPr>
          <p:cNvPr id="4" name="Content Placeholder 3"/>
          <p:cNvSpPr>
            <a:spLocks noGrp="1"/>
          </p:cNvSpPr>
          <p:nvPr>
            <p:ph idx="1"/>
          </p:nvPr>
        </p:nvSpPr>
        <p:spPr/>
        <p:txBody>
          <a:bodyPr/>
          <a:lstStyle/>
          <a:p>
            <a:r>
              <a:rPr lang="en-US" dirty="0"/>
              <a:t>After a Type I supernova, little or nothing remains of the original star.</a:t>
            </a:r>
          </a:p>
          <a:p>
            <a:r>
              <a:rPr lang="en-US" dirty="0"/>
              <a:t>After a Type II supernova, part of the core may survive. It is very dense—as dense as an atomic nucleus—and is called a </a:t>
            </a:r>
            <a:r>
              <a:rPr lang="en-US" b="1" dirty="0"/>
              <a:t>neutron star</a:t>
            </a:r>
            <a:r>
              <a:rPr lang="en-US" dirty="0"/>
              <a:t>.</a:t>
            </a:r>
          </a:p>
          <a:p>
            <a:endParaRPr lang="en-US" dirty="0"/>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
        <p:nvSpPr>
          <p:cNvPr id="3" name="Rectangle 2">
            <a:extLst>
              <a:ext uri="{FF2B5EF4-FFF2-40B4-BE49-F238E27FC236}">
                <a16:creationId xmlns:a16="http://schemas.microsoft.com/office/drawing/2014/main" id="{A2A8EA83-96CD-4F92-A6B9-FB8CC5FE3FEF}"/>
              </a:ext>
            </a:extLst>
          </p:cNvPr>
          <p:cNvSpPr/>
          <p:nvPr/>
        </p:nvSpPr>
        <p:spPr>
          <a:xfrm>
            <a:off x="914400" y="4114800"/>
            <a:ext cx="7086600" cy="461665"/>
          </a:xfrm>
          <a:prstGeom prst="rect">
            <a:avLst/>
          </a:prstGeom>
        </p:spPr>
        <p:txBody>
          <a:bodyPr wrap="square">
            <a:spAutoFit/>
          </a:bodyPr>
          <a:lstStyle/>
          <a:p>
            <a:r>
              <a:rPr lang="en-AE" dirty="0"/>
              <a:t>https://www.youtube.com/watch?v=ZW3aV7U-aik</a:t>
            </a:r>
          </a:p>
        </p:txBody>
      </p:sp>
    </p:spTree>
    <p:extLst>
      <p:ext uri="{BB962C8B-B14F-4D97-AF65-F5344CB8AC3E}">
        <p14:creationId xmlns:p14="http://schemas.microsoft.com/office/powerpoint/2010/main" val="163731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Grp="1" noChangeArrowheads="1"/>
          </p:cNvSpPr>
          <p:nvPr>
            <p:ph type="title"/>
          </p:nvPr>
        </p:nvSpPr>
        <p:spPr/>
        <p:txBody>
          <a:bodyPr/>
          <a:lstStyle/>
          <a:p>
            <a:r>
              <a:rPr lang="en-US"/>
              <a:t>13.2 Pulsars</a:t>
            </a:r>
          </a:p>
        </p:txBody>
      </p:sp>
      <p:sp>
        <p:nvSpPr>
          <p:cNvPr id="4" name="Content Placeholder 3"/>
          <p:cNvSpPr>
            <a:spLocks noGrp="1"/>
          </p:cNvSpPr>
          <p:nvPr>
            <p:ph idx="1"/>
          </p:nvPr>
        </p:nvSpPr>
        <p:spPr/>
        <p:txBody>
          <a:bodyPr/>
          <a:lstStyle/>
          <a:p>
            <a:r>
              <a:rPr lang="en-US" dirty="0"/>
              <a:t>An isolated neutron star has been observed by the </a:t>
            </a:r>
            <a:r>
              <a:rPr lang="en-US" i="1" dirty="0"/>
              <a:t>Hubble</a:t>
            </a:r>
            <a:r>
              <a:rPr lang="en-US" dirty="0"/>
              <a:t> telescope; it is moving rapidly, has a surface temperature of 700,000 K, and is about 1 million years old.</a:t>
            </a:r>
          </a:p>
          <a:p>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219"/>
          <a:stretch/>
        </p:blipFill>
        <p:spPr>
          <a:xfrm>
            <a:off x="2165299" y="2527197"/>
            <a:ext cx="4813402" cy="4026003"/>
          </a:xfrm>
          <a:prstGeom prst="rect">
            <a:avLst/>
          </a:prstGeom>
        </p:spPr>
      </p:pic>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630857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212"/>
          <a:stretch/>
        </p:blipFill>
        <p:spPr>
          <a:xfrm>
            <a:off x="4191000" y="838200"/>
            <a:ext cx="4818278" cy="4768925"/>
          </a:xfrm>
          <a:prstGeom prst="rect">
            <a:avLst/>
          </a:prstGeom>
        </p:spPr>
      </p:pic>
      <p:sp>
        <p:nvSpPr>
          <p:cNvPr id="15362" name="Rectangle 5"/>
          <p:cNvSpPr>
            <a:spLocks noGrp="1" noChangeArrowheads="1"/>
          </p:cNvSpPr>
          <p:nvPr>
            <p:ph type="title"/>
          </p:nvPr>
        </p:nvSpPr>
        <p:spPr/>
        <p:txBody>
          <a:bodyPr/>
          <a:lstStyle/>
          <a:p>
            <a:r>
              <a:rPr lang="en-US"/>
              <a:t>13.3 Neutron Star Binaries</a:t>
            </a:r>
          </a:p>
        </p:txBody>
      </p:sp>
      <p:sp>
        <p:nvSpPr>
          <p:cNvPr id="4" name="Content Placeholder 3"/>
          <p:cNvSpPr>
            <a:spLocks noGrp="1"/>
          </p:cNvSpPr>
          <p:nvPr>
            <p:ph idx="1"/>
          </p:nvPr>
        </p:nvSpPr>
        <p:spPr/>
        <p:txBody>
          <a:bodyPr/>
          <a:lstStyle/>
          <a:p>
            <a:r>
              <a:rPr lang="en-US" dirty="0"/>
              <a:t>Bursts of X-rays have</a:t>
            </a:r>
            <a:br>
              <a:rPr lang="en-US" dirty="0"/>
            </a:br>
            <a:r>
              <a:rPr lang="en-US" dirty="0"/>
              <a:t>been observed near </a:t>
            </a:r>
            <a:br>
              <a:rPr lang="en-US" dirty="0"/>
            </a:br>
            <a:r>
              <a:rPr lang="en-US" dirty="0"/>
              <a:t>the center of our </a:t>
            </a:r>
            <a:br>
              <a:rPr lang="en-US" dirty="0"/>
            </a:br>
            <a:r>
              <a:rPr lang="en-US" dirty="0"/>
              <a:t>Galaxy. A typical one </a:t>
            </a:r>
            <a:br>
              <a:rPr lang="en-US" dirty="0"/>
            </a:br>
            <a:r>
              <a:rPr lang="en-US" dirty="0"/>
              <a:t>appears at right, as </a:t>
            </a:r>
            <a:br>
              <a:rPr lang="en-US" dirty="0"/>
            </a:br>
            <a:r>
              <a:rPr lang="en-US" dirty="0"/>
              <a:t>imaged in the X-ray </a:t>
            </a:r>
            <a:br>
              <a:rPr lang="en-US" dirty="0"/>
            </a:br>
            <a:r>
              <a:rPr lang="en-US" dirty="0"/>
              <a:t>spectrum.</a:t>
            </a:r>
          </a:p>
          <a:p>
            <a:endParaRPr lang="en-US" dirty="0"/>
          </a:p>
        </p:txBody>
      </p:sp>
      <p:sp>
        <p:nvSpPr>
          <p:cNvPr id="5" name="Footer Placeholder 4"/>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31858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r>
              <a:rPr lang="en-US"/>
              <a:t>13.3 Neutron Star Binaries</a:t>
            </a:r>
          </a:p>
        </p:txBody>
      </p:sp>
      <p:sp>
        <p:nvSpPr>
          <p:cNvPr id="4" name="Content Placeholder 3"/>
          <p:cNvSpPr>
            <a:spLocks noGrp="1"/>
          </p:cNvSpPr>
          <p:nvPr>
            <p:ph idx="1"/>
          </p:nvPr>
        </p:nvSpPr>
        <p:spPr/>
        <p:txBody>
          <a:bodyPr/>
          <a:lstStyle/>
          <a:p>
            <a:r>
              <a:rPr lang="en-US" dirty="0"/>
              <a:t>These X-ray bursts are thought to originate on neutron stars that have binary partners. </a:t>
            </a:r>
          </a:p>
          <a:p>
            <a:r>
              <a:rPr lang="en-US" dirty="0"/>
              <a:t>The process is very similar to a nova, but much more energy is emitted due to the extremely strong gravitational field of the neutron star.</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684783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p:txBody>
          <a:bodyPr/>
          <a:lstStyle/>
          <a:p>
            <a:r>
              <a:rPr lang="en-US"/>
              <a:t>13.3 Neutron Star Binaries</a:t>
            </a:r>
          </a:p>
        </p:txBody>
      </p:sp>
      <p:sp>
        <p:nvSpPr>
          <p:cNvPr id="4" name="Content Placeholder 3"/>
          <p:cNvSpPr>
            <a:spLocks noGrp="1"/>
          </p:cNvSpPr>
          <p:nvPr>
            <p:ph idx="1"/>
          </p:nvPr>
        </p:nvSpPr>
        <p:spPr/>
        <p:txBody>
          <a:bodyPr/>
          <a:lstStyle/>
          <a:p>
            <a:r>
              <a:rPr lang="en-US" dirty="0"/>
              <a:t>Most pulsars have periods between 0.03 and 0.3 seconds, but a new class of pulsar was discovered in the early 1980s: the </a:t>
            </a:r>
            <a:r>
              <a:rPr lang="en-US" b="1" dirty="0"/>
              <a:t>millisecond pulsar</a:t>
            </a:r>
            <a:r>
              <a:rPr lang="en-US" dirty="0"/>
              <a:t>.</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865"/>
          <a:stretch/>
        </p:blipFill>
        <p:spPr>
          <a:xfrm>
            <a:off x="1153363" y="2293752"/>
            <a:ext cx="6837274" cy="4107048"/>
          </a:xfrm>
          <a:prstGeom prst="rect">
            <a:avLst/>
          </a:prstGeom>
        </p:spPr>
      </p:pic>
    </p:spTree>
    <p:extLst>
      <p:ext uri="{BB962C8B-B14F-4D97-AF65-F5344CB8AC3E}">
        <p14:creationId xmlns:p14="http://schemas.microsoft.com/office/powerpoint/2010/main" val="285520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369"/>
          <a:stretch/>
        </p:blipFill>
        <p:spPr>
          <a:xfrm>
            <a:off x="4606173" y="861044"/>
            <a:ext cx="4450994" cy="5463556"/>
          </a:xfrm>
          <a:prstGeom prst="rect">
            <a:avLst/>
          </a:prstGeom>
        </p:spPr>
      </p:pic>
      <p:sp>
        <p:nvSpPr>
          <p:cNvPr id="18434" name="Rectangle 7"/>
          <p:cNvSpPr>
            <a:spLocks noGrp="1" noChangeArrowheads="1"/>
          </p:cNvSpPr>
          <p:nvPr>
            <p:ph type="title"/>
          </p:nvPr>
        </p:nvSpPr>
        <p:spPr/>
        <p:txBody>
          <a:bodyPr/>
          <a:lstStyle/>
          <a:p>
            <a:r>
              <a:rPr lang="en-US"/>
              <a:t>13.3 Neutron Star Binaries</a:t>
            </a:r>
          </a:p>
        </p:txBody>
      </p:sp>
      <p:sp>
        <p:nvSpPr>
          <p:cNvPr id="4" name="Content Placeholder 3"/>
          <p:cNvSpPr>
            <a:spLocks noGrp="1"/>
          </p:cNvSpPr>
          <p:nvPr>
            <p:ph idx="1"/>
          </p:nvPr>
        </p:nvSpPr>
        <p:spPr>
          <a:xfrm>
            <a:off x="152400" y="736599"/>
            <a:ext cx="4419600" cy="5638800"/>
          </a:xfrm>
        </p:spPr>
        <p:txBody>
          <a:bodyPr/>
          <a:lstStyle/>
          <a:p>
            <a:r>
              <a:rPr lang="en-US" dirty="0"/>
              <a:t>Millisecond pulsars are thought to be “spun-up”</a:t>
            </a:r>
            <a:br>
              <a:rPr lang="en-US" dirty="0"/>
            </a:br>
            <a:r>
              <a:rPr lang="en-US" dirty="0"/>
              <a:t>by matter falling in from a companion.</a:t>
            </a:r>
          </a:p>
          <a:p>
            <a:r>
              <a:rPr lang="en-US" dirty="0"/>
              <a:t>This globular cluster has been found to have 108 separate X-ray sources, about half of which are thought to be millisecond pulsars.</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728981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r>
              <a:rPr lang="en-US"/>
              <a:t>13.4 Gamma-Ray Bursts</a:t>
            </a:r>
          </a:p>
        </p:txBody>
      </p:sp>
      <p:sp>
        <p:nvSpPr>
          <p:cNvPr id="4" name="Content Placeholder 3"/>
          <p:cNvSpPr>
            <a:spLocks noGrp="1"/>
          </p:cNvSpPr>
          <p:nvPr>
            <p:ph idx="1"/>
          </p:nvPr>
        </p:nvSpPr>
        <p:spPr/>
        <p:txBody>
          <a:bodyPr/>
          <a:lstStyle/>
          <a:p>
            <a:r>
              <a:rPr lang="en-US" b="1" dirty="0"/>
              <a:t>Gamma-ray bursts</a:t>
            </a:r>
            <a:r>
              <a:rPr lang="en-US" dirty="0"/>
              <a:t> also occur and were first spotted by satellites looking for violations of nuclear test-ban treaties. This map of where the bursts have been observed shows no “clumping” of bursts anywhere, particularly not within the Milky Way. Therefore, the bursts must originate from outside our Galaxy.</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384"/>
          <a:stretch/>
        </p:blipFill>
        <p:spPr>
          <a:xfrm>
            <a:off x="2008023" y="3810000"/>
            <a:ext cx="5127955" cy="2675107"/>
          </a:xfrm>
          <a:prstGeom prst="rect">
            <a:avLst/>
          </a:prstGeom>
        </p:spPr>
      </p:pic>
    </p:spTree>
    <p:extLst>
      <p:ext uri="{BB962C8B-B14F-4D97-AF65-F5344CB8AC3E}">
        <p14:creationId xmlns:p14="http://schemas.microsoft.com/office/powerpoint/2010/main" val="3996576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369"/>
          <a:stretch/>
        </p:blipFill>
        <p:spPr>
          <a:xfrm>
            <a:off x="5257800" y="696432"/>
            <a:ext cx="3276600" cy="6050607"/>
          </a:xfrm>
          <a:prstGeom prst="rect">
            <a:avLst/>
          </a:prstGeom>
        </p:spPr>
      </p:pic>
      <p:sp>
        <p:nvSpPr>
          <p:cNvPr id="20482" name="Rectangle 5"/>
          <p:cNvSpPr>
            <a:spLocks noGrp="1" noChangeArrowheads="1"/>
          </p:cNvSpPr>
          <p:nvPr>
            <p:ph type="title"/>
          </p:nvPr>
        </p:nvSpPr>
        <p:spPr/>
        <p:txBody>
          <a:bodyPr/>
          <a:lstStyle/>
          <a:p>
            <a:r>
              <a:rPr lang="en-US"/>
              <a:t>13.4 Gamma-Ray Bursts</a:t>
            </a:r>
          </a:p>
        </p:txBody>
      </p:sp>
      <p:sp>
        <p:nvSpPr>
          <p:cNvPr id="4" name="Content Placeholder 3"/>
          <p:cNvSpPr>
            <a:spLocks noGrp="1"/>
          </p:cNvSpPr>
          <p:nvPr>
            <p:ph idx="1"/>
          </p:nvPr>
        </p:nvSpPr>
        <p:spPr>
          <a:xfrm>
            <a:off x="152400" y="736599"/>
            <a:ext cx="4648200" cy="5638800"/>
          </a:xfrm>
        </p:spPr>
        <p:txBody>
          <a:bodyPr/>
          <a:lstStyle/>
          <a:p>
            <a:r>
              <a:rPr lang="en-US" dirty="0"/>
              <a:t>These are some sample curves plotting gamma-ray intensity versus time for gamma-ray bursts.</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46567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lstStyle/>
          <a:p>
            <a:r>
              <a:rPr lang="en-US"/>
              <a:t>13.4 Gamma-Ray Bursts</a:t>
            </a:r>
          </a:p>
        </p:txBody>
      </p:sp>
      <p:sp>
        <p:nvSpPr>
          <p:cNvPr id="4" name="Content Placeholder 3"/>
          <p:cNvSpPr>
            <a:spLocks noGrp="1"/>
          </p:cNvSpPr>
          <p:nvPr>
            <p:ph idx="1"/>
          </p:nvPr>
        </p:nvSpPr>
        <p:spPr>
          <a:xfrm>
            <a:off x="152400" y="736599"/>
            <a:ext cx="8839200" cy="5638800"/>
          </a:xfrm>
        </p:spPr>
        <p:txBody>
          <a:bodyPr/>
          <a:lstStyle/>
          <a:p>
            <a:r>
              <a:rPr lang="en-US" dirty="0"/>
              <a:t>Distance measurements of some gamma bursts show them to be very far away—2 billion parsecs for the first one measured.</a:t>
            </a:r>
          </a:p>
          <a:p>
            <a:r>
              <a:rPr lang="en-US" dirty="0"/>
              <a:t>Occasionally, the spectrum of a burst can be measured, allowing distance determination.</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grpSp>
        <p:nvGrpSpPr>
          <p:cNvPr id="8" name="Group 7"/>
          <p:cNvGrpSpPr/>
          <p:nvPr/>
        </p:nvGrpSpPr>
        <p:grpSpPr>
          <a:xfrm>
            <a:off x="1108428" y="3124200"/>
            <a:ext cx="6927143" cy="3584354"/>
            <a:chOff x="801624" y="3048000"/>
            <a:chExt cx="7074408" cy="3660554"/>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3255"/>
            <a:stretch/>
          </p:blipFill>
          <p:spPr>
            <a:xfrm>
              <a:off x="801624" y="3054463"/>
              <a:ext cx="3236976" cy="349873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952"/>
            <a:stretch/>
          </p:blipFill>
          <p:spPr>
            <a:xfrm>
              <a:off x="4648200" y="3048000"/>
              <a:ext cx="3227832" cy="3660554"/>
            </a:xfrm>
            <a:prstGeom prst="rect">
              <a:avLst/>
            </a:prstGeom>
          </p:spPr>
        </p:pic>
      </p:grpSp>
    </p:spTree>
    <p:extLst>
      <p:ext uri="{BB962C8B-B14F-4D97-AF65-F5344CB8AC3E}">
        <p14:creationId xmlns:p14="http://schemas.microsoft.com/office/powerpoint/2010/main" val="185156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624"/>
          <a:stretch/>
        </p:blipFill>
        <p:spPr>
          <a:xfrm>
            <a:off x="1200665" y="2133600"/>
            <a:ext cx="6742670" cy="4495800"/>
          </a:xfrm>
          <a:prstGeom prst="rect">
            <a:avLst/>
          </a:prstGeom>
        </p:spPr>
      </p:pic>
      <p:sp>
        <p:nvSpPr>
          <p:cNvPr id="22530" name="Rectangle 5"/>
          <p:cNvSpPr>
            <a:spLocks noGrp="1" noChangeArrowheads="1"/>
          </p:cNvSpPr>
          <p:nvPr>
            <p:ph type="title"/>
          </p:nvPr>
        </p:nvSpPr>
        <p:spPr/>
        <p:txBody>
          <a:bodyPr/>
          <a:lstStyle/>
          <a:p>
            <a:r>
              <a:rPr lang="en-US"/>
              <a:t>13.4 Gamma-Ray Bursts</a:t>
            </a:r>
          </a:p>
        </p:txBody>
      </p:sp>
      <p:sp>
        <p:nvSpPr>
          <p:cNvPr id="4" name="Content Placeholder 3"/>
          <p:cNvSpPr>
            <a:spLocks noGrp="1"/>
          </p:cNvSpPr>
          <p:nvPr>
            <p:ph idx="1"/>
          </p:nvPr>
        </p:nvSpPr>
        <p:spPr/>
        <p:txBody>
          <a:bodyPr/>
          <a:lstStyle/>
          <a:p>
            <a:r>
              <a:rPr lang="en-US" dirty="0"/>
              <a:t>Two models—merging neutron stars or a </a:t>
            </a:r>
            <a:r>
              <a:rPr lang="en-US" dirty="0" err="1"/>
              <a:t>hypernova</a:t>
            </a:r>
            <a:r>
              <a:rPr lang="en-US" dirty="0"/>
              <a:t>—have been proposed as the source of gamma-ray bursts.</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268246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90"/>
          <a:stretch/>
        </p:blipFill>
        <p:spPr>
          <a:xfrm>
            <a:off x="4286951" y="838200"/>
            <a:ext cx="4704649" cy="5666757"/>
          </a:xfrm>
          <a:prstGeom prst="rect">
            <a:avLst/>
          </a:prstGeom>
        </p:spPr>
      </p:pic>
      <p:sp>
        <p:nvSpPr>
          <p:cNvPr id="23554" name="Rectangle 5"/>
          <p:cNvSpPr>
            <a:spLocks noGrp="1" noChangeArrowheads="1"/>
          </p:cNvSpPr>
          <p:nvPr>
            <p:ph type="title"/>
          </p:nvPr>
        </p:nvSpPr>
        <p:spPr/>
        <p:txBody>
          <a:bodyPr/>
          <a:lstStyle/>
          <a:p>
            <a:r>
              <a:rPr lang="en-US"/>
              <a:t>13.4 Gamma-Ray Bursts</a:t>
            </a:r>
          </a:p>
        </p:txBody>
      </p:sp>
      <p:sp>
        <p:nvSpPr>
          <p:cNvPr id="4" name="Content Placeholder 3"/>
          <p:cNvSpPr>
            <a:spLocks noGrp="1"/>
          </p:cNvSpPr>
          <p:nvPr>
            <p:ph idx="1"/>
          </p:nvPr>
        </p:nvSpPr>
        <p:spPr/>
        <p:txBody>
          <a:bodyPr/>
          <a:lstStyle/>
          <a:p>
            <a:r>
              <a:rPr lang="en-US" dirty="0"/>
              <a:t>This burst looks very </a:t>
            </a:r>
            <a:br>
              <a:rPr lang="en-US" dirty="0"/>
            </a:br>
            <a:r>
              <a:rPr lang="en-US" dirty="0"/>
              <a:t>much like an </a:t>
            </a:r>
            <a:br>
              <a:rPr lang="en-US" dirty="0"/>
            </a:br>
            <a:r>
              <a:rPr lang="en-US" dirty="0"/>
              <a:t>exceptionally strong </a:t>
            </a:r>
            <a:br>
              <a:rPr lang="en-US" dirty="0"/>
            </a:br>
            <a:r>
              <a:rPr lang="en-US" dirty="0"/>
              <a:t>supernova, lending </a:t>
            </a:r>
            <a:br>
              <a:rPr lang="en-US" dirty="0"/>
            </a:br>
            <a:r>
              <a:rPr lang="en-US" dirty="0"/>
              <a:t>credence to the </a:t>
            </a:r>
            <a:br>
              <a:rPr lang="en-US" dirty="0"/>
            </a:br>
            <a:r>
              <a:rPr lang="en-US" dirty="0" err="1"/>
              <a:t>hypernova</a:t>
            </a:r>
            <a:r>
              <a:rPr lang="en-US" dirty="0"/>
              <a:t> model.</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803313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title"/>
          </p:nvPr>
        </p:nvSpPr>
        <p:spPr/>
        <p:txBody>
          <a:bodyPr/>
          <a:lstStyle/>
          <a:p>
            <a:r>
              <a:rPr lang="en-US"/>
              <a:t>13.1 Neutron Stars</a:t>
            </a:r>
          </a:p>
        </p:txBody>
      </p:sp>
      <p:sp>
        <p:nvSpPr>
          <p:cNvPr id="4" name="Content Placeholder 3"/>
          <p:cNvSpPr>
            <a:spLocks noGrp="1"/>
          </p:cNvSpPr>
          <p:nvPr>
            <p:ph idx="1"/>
          </p:nvPr>
        </p:nvSpPr>
        <p:spPr>
          <a:xfrm>
            <a:off x="152400" y="736599"/>
            <a:ext cx="4419600" cy="5638800"/>
          </a:xfrm>
        </p:spPr>
        <p:txBody>
          <a:bodyPr/>
          <a:lstStyle/>
          <a:p>
            <a:r>
              <a:rPr lang="en-US" dirty="0"/>
              <a:t>Neutron stars, although they have 1–3 solar masses, are so dense that they are very small. This image shows a </a:t>
            </a:r>
            <a:br>
              <a:rPr lang="en-US" dirty="0"/>
            </a:br>
            <a:r>
              <a:rPr lang="en-US" dirty="0"/>
              <a:t>1-solar-mass neutron star, about 10 km in diameter, compared to Manhattan.</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194" y="838200"/>
            <a:ext cx="4318406" cy="4083710"/>
          </a:xfrm>
          <a:prstGeom prst="rect">
            <a:avLst/>
          </a:prstGeom>
        </p:spPr>
      </p:pic>
      <p:sp>
        <p:nvSpPr>
          <p:cNvPr id="3" name="Footer Placeholder 2"/>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82529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C21-161A-406C-AF44-34E1AACFF442}"/>
              </a:ext>
            </a:extLst>
          </p:cNvPr>
          <p:cNvSpPr>
            <a:spLocks noGrp="1"/>
          </p:cNvSpPr>
          <p:nvPr>
            <p:ph type="title"/>
          </p:nvPr>
        </p:nvSpPr>
        <p:spPr/>
        <p:txBody>
          <a:bodyPr/>
          <a:lstStyle/>
          <a:p>
            <a:r>
              <a:rPr lang="en-GB" dirty="0"/>
              <a:t>Pulsars</a:t>
            </a:r>
            <a:endParaRPr lang="en-AE" dirty="0"/>
          </a:p>
        </p:txBody>
      </p:sp>
      <p:sp>
        <p:nvSpPr>
          <p:cNvPr id="3" name="Content Placeholder 2">
            <a:extLst>
              <a:ext uri="{FF2B5EF4-FFF2-40B4-BE49-F238E27FC236}">
                <a16:creationId xmlns:a16="http://schemas.microsoft.com/office/drawing/2014/main" id="{91F8646A-C2B7-49C5-A21C-CDB38D7C1A96}"/>
              </a:ext>
            </a:extLst>
          </p:cNvPr>
          <p:cNvSpPr>
            <a:spLocks noGrp="1"/>
          </p:cNvSpPr>
          <p:nvPr>
            <p:ph idx="1"/>
          </p:nvPr>
        </p:nvSpPr>
        <p:spPr/>
        <p:txBody>
          <a:bodyPr/>
          <a:lstStyle/>
          <a:p>
            <a:endParaRPr lang="en-AE" dirty="0"/>
          </a:p>
        </p:txBody>
      </p:sp>
      <p:sp>
        <p:nvSpPr>
          <p:cNvPr id="4" name="Footer Placeholder 3">
            <a:extLst>
              <a:ext uri="{FF2B5EF4-FFF2-40B4-BE49-F238E27FC236}">
                <a16:creationId xmlns:a16="http://schemas.microsoft.com/office/drawing/2014/main" id="{584D17B6-5677-4309-BC1B-73656389C71C}"/>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01003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r>
              <a:rPr lang="en-US"/>
              <a:t>13.5 Black Holes</a:t>
            </a:r>
          </a:p>
        </p:txBody>
      </p:sp>
      <p:sp>
        <p:nvSpPr>
          <p:cNvPr id="4" name="Content Placeholder 3"/>
          <p:cNvSpPr>
            <a:spLocks noGrp="1"/>
          </p:cNvSpPr>
          <p:nvPr>
            <p:ph idx="1"/>
          </p:nvPr>
        </p:nvSpPr>
        <p:spPr/>
        <p:txBody>
          <a:bodyPr/>
          <a:lstStyle/>
          <a:p>
            <a:r>
              <a:rPr lang="en-US" dirty="0"/>
              <a:t>The mass of a neutron star cannot exceed about 3 solar masses. If a core remnant is more massive than that, nothing will stop its collapse, and it will become smaller and smaller and denser and denser.</a:t>
            </a:r>
          </a:p>
          <a:p>
            <a:r>
              <a:rPr lang="en-US" dirty="0"/>
              <a:t>Eventually, the gravitational force is so intense that even light cannot escape. The remnant has become a </a:t>
            </a:r>
            <a:r>
              <a:rPr lang="en-US" b="1" dirty="0"/>
              <a:t>black hole</a:t>
            </a:r>
            <a:r>
              <a:rPr lang="en-US" dirty="0"/>
              <a:t>.</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99809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r>
              <a:rPr lang="en-US"/>
              <a:t>13.5 Black Holes</a:t>
            </a:r>
          </a:p>
        </p:txBody>
      </p:sp>
      <p:sp>
        <p:nvSpPr>
          <p:cNvPr id="4" name="Content Placeholder 3"/>
          <p:cNvSpPr>
            <a:spLocks noGrp="1"/>
          </p:cNvSpPr>
          <p:nvPr>
            <p:ph idx="1"/>
          </p:nvPr>
        </p:nvSpPr>
        <p:spPr/>
        <p:txBody>
          <a:bodyPr/>
          <a:lstStyle/>
          <a:p>
            <a:r>
              <a:rPr lang="en-US" dirty="0"/>
              <a:t>The radius at which the escape speed from the black hole equals the speed of light is called the </a:t>
            </a:r>
            <a:r>
              <a:rPr lang="en-US" b="1" dirty="0"/>
              <a:t>Schwarzschild radius</a:t>
            </a:r>
            <a:r>
              <a:rPr lang="en-US" dirty="0"/>
              <a:t>.</a:t>
            </a:r>
          </a:p>
          <a:p>
            <a:r>
              <a:rPr lang="en-US" dirty="0"/>
              <a:t>Earth’s Schwarzschild radius is about a centimeter; the Sun’s is about 3 km.</a:t>
            </a:r>
          </a:p>
          <a:p>
            <a:r>
              <a:rPr lang="en-US" dirty="0"/>
              <a:t>Once the black hole has collapsed, the Schwarzschild radius takes on another meaning: It is the event horizon. Nothing within the event horizon can escape the black hole.</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937947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EFFE-5848-47A1-9B05-8B4BDB5ECC57}"/>
              </a:ext>
            </a:extLst>
          </p:cNvPr>
          <p:cNvSpPr>
            <a:spLocks noGrp="1"/>
          </p:cNvSpPr>
          <p:nvPr>
            <p:ph type="title"/>
          </p:nvPr>
        </p:nvSpPr>
        <p:spPr>
          <a:xfrm>
            <a:off x="76200" y="12699"/>
            <a:ext cx="8915400" cy="571500"/>
          </a:xfrm>
        </p:spPr>
        <p:txBody>
          <a:bodyPr/>
          <a:lstStyle/>
          <a:p>
            <a:r>
              <a:rPr lang="en-US" dirty="0"/>
              <a:t>Schwarzschild radius</a:t>
            </a:r>
            <a:endParaRPr lang="en-AE" dirty="0"/>
          </a:p>
        </p:txBody>
      </p:sp>
      <p:pic>
        <p:nvPicPr>
          <p:cNvPr id="5" name="Content Placeholder 4">
            <a:extLst>
              <a:ext uri="{FF2B5EF4-FFF2-40B4-BE49-F238E27FC236}">
                <a16:creationId xmlns:a16="http://schemas.microsoft.com/office/drawing/2014/main" id="{BDD05178-D3BB-4499-93C6-D1AB20EFB176}"/>
              </a:ext>
            </a:extLst>
          </p:cNvPr>
          <p:cNvPicPr>
            <a:picLocks noGrp="1" noChangeAspect="1"/>
          </p:cNvPicPr>
          <p:nvPr>
            <p:ph idx="1"/>
          </p:nvPr>
        </p:nvPicPr>
        <p:blipFill>
          <a:blip r:embed="rId2"/>
          <a:stretch>
            <a:fillRect/>
          </a:stretch>
        </p:blipFill>
        <p:spPr>
          <a:xfrm>
            <a:off x="1374734" y="990600"/>
            <a:ext cx="3428600" cy="1569937"/>
          </a:xfrm>
          <a:prstGeom prst="rect">
            <a:avLst/>
          </a:prstGeom>
        </p:spPr>
      </p:pic>
      <p:sp>
        <p:nvSpPr>
          <p:cNvPr id="4" name="Footer Placeholder 3">
            <a:extLst>
              <a:ext uri="{FF2B5EF4-FFF2-40B4-BE49-F238E27FC236}">
                <a16:creationId xmlns:a16="http://schemas.microsoft.com/office/drawing/2014/main" id="{38379BB9-C82B-4112-9A15-10A50F2BD7C2}"/>
              </a:ext>
            </a:extLst>
          </p:cNvPr>
          <p:cNvSpPr>
            <a:spLocks noGrp="1"/>
          </p:cNvSpPr>
          <p:nvPr>
            <p:ph type="ftr" sz="quarter" idx="11"/>
          </p:nvPr>
        </p:nvSpPr>
        <p:spPr/>
        <p:txBody>
          <a:bodyPr/>
          <a:lstStyle/>
          <a:p>
            <a:pPr>
              <a:defRPr/>
            </a:pPr>
            <a:r>
              <a:rPr lang="en-US"/>
              <a:t>© 2017 Pearson Education, Inc.</a:t>
            </a:r>
          </a:p>
        </p:txBody>
      </p:sp>
      <p:sp>
        <p:nvSpPr>
          <p:cNvPr id="6" name="Rectangle 5">
            <a:extLst>
              <a:ext uri="{FF2B5EF4-FFF2-40B4-BE49-F238E27FC236}">
                <a16:creationId xmlns:a16="http://schemas.microsoft.com/office/drawing/2014/main" id="{11D961C5-A67D-4CD0-8146-51AE5CA0BD5B}"/>
              </a:ext>
            </a:extLst>
          </p:cNvPr>
          <p:cNvSpPr/>
          <p:nvPr/>
        </p:nvSpPr>
        <p:spPr>
          <a:xfrm>
            <a:off x="152400" y="2644170"/>
            <a:ext cx="8458200" cy="830997"/>
          </a:xfrm>
          <a:prstGeom prst="rect">
            <a:avLst/>
          </a:prstGeom>
        </p:spPr>
        <p:txBody>
          <a:bodyPr wrap="square">
            <a:spAutoFit/>
          </a:bodyPr>
          <a:lstStyle/>
          <a:p>
            <a:r>
              <a:rPr lang="en-GB" dirty="0"/>
              <a:t>Since we are interested in a black hole and trapping of light by it, we put </a:t>
            </a:r>
            <a:r>
              <a:rPr lang="en-GB" dirty="0" err="1"/>
              <a:t>v_esc</a:t>
            </a:r>
            <a:r>
              <a:rPr lang="en-GB" dirty="0"/>
              <a:t> = c, the velocity of light,</a:t>
            </a:r>
            <a:endParaRPr lang="en-AE" dirty="0"/>
          </a:p>
        </p:txBody>
      </p:sp>
      <p:pic>
        <p:nvPicPr>
          <p:cNvPr id="7" name="Picture 6">
            <a:extLst>
              <a:ext uri="{FF2B5EF4-FFF2-40B4-BE49-F238E27FC236}">
                <a16:creationId xmlns:a16="http://schemas.microsoft.com/office/drawing/2014/main" id="{7773A966-B43A-4F85-ADC5-7287D70F53AC}"/>
              </a:ext>
            </a:extLst>
          </p:cNvPr>
          <p:cNvPicPr>
            <a:picLocks noChangeAspect="1"/>
          </p:cNvPicPr>
          <p:nvPr/>
        </p:nvPicPr>
        <p:blipFill>
          <a:blip r:embed="rId3"/>
          <a:stretch>
            <a:fillRect/>
          </a:stretch>
        </p:blipFill>
        <p:spPr>
          <a:xfrm>
            <a:off x="2667000" y="4023354"/>
            <a:ext cx="2306882" cy="1261318"/>
          </a:xfrm>
          <a:prstGeom prst="rect">
            <a:avLst/>
          </a:prstGeom>
        </p:spPr>
      </p:pic>
    </p:spTree>
    <p:extLst>
      <p:ext uri="{BB962C8B-B14F-4D97-AF65-F5344CB8AC3E}">
        <p14:creationId xmlns:p14="http://schemas.microsoft.com/office/powerpoint/2010/main" val="2794398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9940-6741-4BA0-9D1C-973227AFB642}"/>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43776C46-A281-40A2-9E96-B5E73C7E3CB8}"/>
              </a:ext>
            </a:extLst>
          </p:cNvPr>
          <p:cNvSpPr>
            <a:spLocks noGrp="1"/>
          </p:cNvSpPr>
          <p:nvPr>
            <p:ph idx="1"/>
          </p:nvPr>
        </p:nvSpPr>
        <p:spPr/>
        <p:txBody>
          <a:bodyPr/>
          <a:lstStyle/>
          <a:p>
            <a:r>
              <a:rPr lang="en-GB" sz="2400" dirty="0"/>
              <a:t>Calculate the Schwarzschild radius, in </a:t>
            </a:r>
            <a:r>
              <a:rPr lang="en-GB" sz="2400" dirty="0" err="1"/>
              <a:t>centimeters</a:t>
            </a:r>
            <a:r>
              <a:rPr lang="en-GB" sz="2400" dirty="0"/>
              <a:t>, for Earth where M = 5.7 x 1027 grams. (Express answer to two significant figures)</a:t>
            </a:r>
          </a:p>
          <a:p>
            <a:r>
              <a:rPr lang="en-GB" sz="2400" dirty="0"/>
              <a:t>Calculate the Schwarzschild radius, in </a:t>
            </a:r>
            <a:r>
              <a:rPr lang="en-GB" sz="2400" dirty="0" err="1"/>
              <a:t>kilometers</a:t>
            </a:r>
            <a:r>
              <a:rPr lang="en-GB" sz="2400" dirty="0"/>
              <a:t>, for the sun, where M = 1.98 x 1033 grams. (Express answer to two significant figures) </a:t>
            </a:r>
          </a:p>
          <a:p>
            <a:r>
              <a:rPr lang="en-GB" sz="2400" dirty="0"/>
              <a:t>Calculate the Schwarzschild radius, in </a:t>
            </a:r>
            <a:r>
              <a:rPr lang="en-GB" sz="2400" dirty="0" err="1"/>
              <a:t>kilometers</a:t>
            </a:r>
            <a:r>
              <a:rPr lang="en-GB" sz="2400" dirty="0"/>
              <a:t>, for the entire Milky Way, with a mass of 250 billion suns. (Express answer to two significant figures)</a:t>
            </a:r>
          </a:p>
          <a:p>
            <a:r>
              <a:rPr lang="en-GB" sz="2400"/>
              <a:t> Calculate </a:t>
            </a:r>
            <a:r>
              <a:rPr lang="en-GB" sz="2400" dirty="0"/>
              <a:t>the Schwarzschild radius, in </a:t>
            </a:r>
            <a:r>
              <a:rPr lang="en-GB" sz="2400" dirty="0" err="1"/>
              <a:t>centimeters</a:t>
            </a:r>
            <a:r>
              <a:rPr lang="en-GB" sz="2400" dirty="0"/>
              <a:t>, for a black hole with a mass of an average human being with M = 60 kilograms. (Express answer to two significant figures)</a:t>
            </a:r>
            <a:endParaRPr lang="en-AE" sz="2400" dirty="0"/>
          </a:p>
        </p:txBody>
      </p:sp>
      <p:sp>
        <p:nvSpPr>
          <p:cNvPr id="4" name="Footer Placeholder 3">
            <a:extLst>
              <a:ext uri="{FF2B5EF4-FFF2-40B4-BE49-F238E27FC236}">
                <a16:creationId xmlns:a16="http://schemas.microsoft.com/office/drawing/2014/main" id="{222B19B8-05B9-4034-B1DE-661D8D4CC37E}"/>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427685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p:txBody>
          <a:bodyPr/>
          <a:lstStyle/>
          <a:p>
            <a:r>
              <a:rPr lang="en-US"/>
              <a:t>13.6 Einstein</a:t>
            </a:r>
            <a:r>
              <a:rPr lang="en-US" altLang="en-US"/>
              <a:t>’</a:t>
            </a:r>
            <a:r>
              <a:rPr lang="en-US"/>
              <a:t>s Theories of Relativity</a:t>
            </a:r>
          </a:p>
        </p:txBody>
      </p:sp>
      <p:sp>
        <p:nvSpPr>
          <p:cNvPr id="4" name="Content Placeholder 3"/>
          <p:cNvSpPr>
            <a:spLocks noGrp="1"/>
          </p:cNvSpPr>
          <p:nvPr>
            <p:ph idx="1"/>
          </p:nvPr>
        </p:nvSpPr>
        <p:spPr/>
        <p:txBody>
          <a:bodyPr/>
          <a:lstStyle/>
          <a:p>
            <a:r>
              <a:rPr lang="en-US" b="1" dirty="0"/>
              <a:t>Special relativity</a:t>
            </a:r>
            <a:r>
              <a:rPr lang="en-US" dirty="0"/>
              <a:t>:</a:t>
            </a:r>
          </a:p>
          <a:p>
            <a:pPr marL="971550" lvl="1" indent="-514350">
              <a:buFont typeface="+mj-lt"/>
              <a:buAutoNum type="arabicPeriod"/>
            </a:pPr>
            <a:r>
              <a:rPr lang="en-US" dirty="0"/>
              <a:t>The speed of light is the maximum possible speed, and it is always measured to have the same value by all observers.</a:t>
            </a:r>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369"/>
          <a:stretch/>
        </p:blipFill>
        <p:spPr>
          <a:xfrm>
            <a:off x="2088490" y="2696572"/>
            <a:ext cx="4967021" cy="3856628"/>
          </a:xfrm>
          <a:prstGeom prst="rect">
            <a:avLst/>
          </a:prstGeom>
        </p:spPr>
      </p:pic>
    </p:spTree>
    <p:extLst>
      <p:ext uri="{BB962C8B-B14F-4D97-AF65-F5344CB8AC3E}">
        <p14:creationId xmlns:p14="http://schemas.microsoft.com/office/powerpoint/2010/main" val="3366675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a:t>13.6 Einstein</a:t>
            </a:r>
            <a:r>
              <a:rPr lang="en-US" altLang="en-US"/>
              <a:t>’</a:t>
            </a:r>
            <a:r>
              <a:rPr lang="en-US"/>
              <a:t>s Theories of Relativity</a:t>
            </a:r>
          </a:p>
        </p:txBody>
      </p:sp>
      <p:sp>
        <p:nvSpPr>
          <p:cNvPr id="4" name="Content Placeholder 3"/>
          <p:cNvSpPr>
            <a:spLocks noGrp="1"/>
          </p:cNvSpPr>
          <p:nvPr>
            <p:ph idx="1"/>
          </p:nvPr>
        </p:nvSpPr>
        <p:spPr/>
        <p:txBody>
          <a:bodyPr/>
          <a:lstStyle/>
          <a:p>
            <a:pPr marL="914400" lvl="1" indent="-514350">
              <a:buFont typeface="+mj-lt"/>
              <a:buAutoNum type="arabicPeriod" startAt="2"/>
            </a:pPr>
            <a:r>
              <a:rPr lang="en-US" dirty="0"/>
              <a:t>There is no absolute frame of reference and no absolute state of rest.</a:t>
            </a:r>
          </a:p>
          <a:p>
            <a:pPr marL="914400" lvl="1" indent="-514350">
              <a:buFont typeface="+mj-lt"/>
              <a:buAutoNum type="arabicPeriod" startAt="2"/>
            </a:pPr>
            <a:r>
              <a:rPr lang="en-US" dirty="0"/>
              <a:t>Space and time are not independent, but rather are unified as </a:t>
            </a:r>
            <a:r>
              <a:rPr lang="en-US" dirty="0" err="1"/>
              <a:t>spacetime</a:t>
            </a:r>
            <a:r>
              <a:rPr lang="en-US" dirty="0"/>
              <a:t>.</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334768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17"/>
          <a:stretch/>
        </p:blipFill>
        <p:spPr>
          <a:xfrm>
            <a:off x="4344619" y="777028"/>
            <a:ext cx="4646981" cy="5776172"/>
          </a:xfrm>
          <a:prstGeom prst="rect">
            <a:avLst/>
          </a:prstGeom>
        </p:spPr>
      </p:pic>
      <p:sp>
        <p:nvSpPr>
          <p:cNvPr id="28674" name="Rectangle 5"/>
          <p:cNvSpPr>
            <a:spLocks noGrp="1" noChangeArrowheads="1"/>
          </p:cNvSpPr>
          <p:nvPr>
            <p:ph type="title"/>
          </p:nvPr>
        </p:nvSpPr>
        <p:spPr/>
        <p:txBody>
          <a:bodyPr/>
          <a:lstStyle/>
          <a:p>
            <a:r>
              <a:rPr lang="en-US"/>
              <a:t>13.6 Einstein</a:t>
            </a:r>
            <a:r>
              <a:rPr lang="en-US" altLang="en-US"/>
              <a:t>’</a:t>
            </a:r>
            <a:r>
              <a:rPr lang="en-US"/>
              <a:t>s Theories of Relativity</a:t>
            </a:r>
          </a:p>
        </p:txBody>
      </p:sp>
      <p:sp>
        <p:nvSpPr>
          <p:cNvPr id="4" name="Content Placeholder 3"/>
          <p:cNvSpPr>
            <a:spLocks noGrp="1"/>
          </p:cNvSpPr>
          <p:nvPr>
            <p:ph idx="1"/>
          </p:nvPr>
        </p:nvSpPr>
        <p:spPr/>
        <p:txBody>
          <a:bodyPr/>
          <a:lstStyle/>
          <a:p>
            <a:r>
              <a:rPr lang="en-US" b="1" dirty="0"/>
              <a:t>General relativity</a:t>
            </a:r>
            <a:r>
              <a:rPr lang="en-US" dirty="0"/>
              <a:t>:</a:t>
            </a:r>
          </a:p>
          <a:p>
            <a:pPr lvl="1"/>
            <a:r>
              <a:rPr lang="en-US" dirty="0"/>
              <a:t>It is impossible to tell, </a:t>
            </a:r>
            <a:br>
              <a:rPr lang="en-US" dirty="0"/>
            </a:br>
            <a:r>
              <a:rPr lang="en-US" dirty="0"/>
              <a:t>from within a closed </a:t>
            </a:r>
            <a:br>
              <a:rPr lang="en-US" dirty="0"/>
            </a:br>
            <a:r>
              <a:rPr lang="en-US" dirty="0"/>
              <a:t>system, whether one </a:t>
            </a:r>
            <a:br>
              <a:rPr lang="en-US" dirty="0"/>
            </a:br>
            <a:r>
              <a:rPr lang="en-US" dirty="0"/>
              <a:t>is in a gravitational </a:t>
            </a:r>
            <a:br>
              <a:rPr lang="en-US" dirty="0"/>
            </a:br>
            <a:r>
              <a:rPr lang="en-US" dirty="0"/>
              <a:t>field or accelerating.</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808058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title"/>
          </p:nvPr>
        </p:nvSpPr>
        <p:spPr/>
        <p:txBody>
          <a:bodyPr/>
          <a:lstStyle/>
          <a:p>
            <a:r>
              <a:rPr lang="en-US"/>
              <a:t>13.6 Einstein</a:t>
            </a:r>
            <a:r>
              <a:rPr lang="en-US" altLang="en-US"/>
              <a:t>’</a:t>
            </a:r>
            <a:r>
              <a:rPr lang="en-US"/>
              <a:t>s Theories of Relativity</a:t>
            </a:r>
          </a:p>
        </p:txBody>
      </p:sp>
      <p:sp>
        <p:nvSpPr>
          <p:cNvPr id="4" name="Content Placeholder 3"/>
          <p:cNvSpPr>
            <a:spLocks noGrp="1"/>
          </p:cNvSpPr>
          <p:nvPr>
            <p:ph idx="1"/>
          </p:nvPr>
        </p:nvSpPr>
        <p:spPr/>
        <p:txBody>
          <a:bodyPr/>
          <a:lstStyle/>
          <a:p>
            <a:r>
              <a:rPr lang="en-US" dirty="0"/>
              <a:t>Matter tends to warp </a:t>
            </a:r>
            <a:r>
              <a:rPr lang="en-US" dirty="0" err="1"/>
              <a:t>spacetime</a:t>
            </a:r>
            <a:r>
              <a:rPr lang="en-US" dirty="0"/>
              <a:t>, and in doing so redefines straight lines (the path a light beam would take).</a:t>
            </a:r>
          </a:p>
          <a:p>
            <a:r>
              <a:rPr lang="en-US" dirty="0"/>
              <a:t>A black hole occurs when the “indentation” caused by the mass of the hole becomes infinitely deep. </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grpSp>
        <p:nvGrpSpPr>
          <p:cNvPr id="7" name="Group 6"/>
          <p:cNvGrpSpPr/>
          <p:nvPr/>
        </p:nvGrpSpPr>
        <p:grpSpPr>
          <a:xfrm>
            <a:off x="458724" y="3179899"/>
            <a:ext cx="8226552" cy="3220901"/>
            <a:chOff x="566928" y="3179899"/>
            <a:chExt cx="8226552" cy="322090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336"/>
            <a:stretch/>
          </p:blipFill>
          <p:spPr>
            <a:xfrm>
              <a:off x="566928" y="3185857"/>
              <a:ext cx="3928872" cy="321494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2155"/>
            <a:stretch/>
          </p:blipFill>
          <p:spPr>
            <a:xfrm>
              <a:off x="4876800" y="3179899"/>
              <a:ext cx="3916680" cy="3220901"/>
            </a:xfrm>
            <a:prstGeom prst="rect">
              <a:avLst/>
            </a:prstGeom>
          </p:spPr>
        </p:pic>
      </p:grpSp>
    </p:spTree>
    <p:extLst>
      <p:ext uri="{BB962C8B-B14F-4D97-AF65-F5344CB8AC3E}">
        <p14:creationId xmlns:p14="http://schemas.microsoft.com/office/powerpoint/2010/main" val="882392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r>
              <a:rPr lang="en-US"/>
              <a:t>13.7 Space Travel Near Black Holes</a:t>
            </a:r>
          </a:p>
        </p:txBody>
      </p:sp>
      <p:sp>
        <p:nvSpPr>
          <p:cNvPr id="4" name="Content Placeholder 3"/>
          <p:cNvSpPr>
            <a:spLocks noGrp="1"/>
          </p:cNvSpPr>
          <p:nvPr>
            <p:ph idx="1"/>
          </p:nvPr>
        </p:nvSpPr>
        <p:spPr/>
        <p:txBody>
          <a:bodyPr/>
          <a:lstStyle/>
          <a:p>
            <a:r>
              <a:rPr lang="en-US" dirty="0"/>
              <a:t>The gravitational effects of a black hole are unnoticeable outside of a few Schwarzschild radii. Black holes do not “suck in” material any more than an extended mass would.</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91198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C9E9-7F1E-47DC-92E8-5AC7A3D6A58F}"/>
              </a:ext>
            </a:extLst>
          </p:cNvPr>
          <p:cNvSpPr>
            <a:spLocks noGrp="1"/>
          </p:cNvSpPr>
          <p:nvPr>
            <p:ph type="title"/>
          </p:nvPr>
        </p:nvSpPr>
        <p:spPr/>
        <p:txBody>
          <a:bodyPr/>
          <a:lstStyle/>
          <a:p>
            <a:r>
              <a:rPr lang="en-GB" dirty="0"/>
              <a:t>Neutron star interior</a:t>
            </a:r>
            <a:endParaRPr lang="en-AE" dirty="0"/>
          </a:p>
        </p:txBody>
      </p:sp>
      <p:sp>
        <p:nvSpPr>
          <p:cNvPr id="3" name="Content Placeholder 2">
            <a:extLst>
              <a:ext uri="{FF2B5EF4-FFF2-40B4-BE49-F238E27FC236}">
                <a16:creationId xmlns:a16="http://schemas.microsoft.com/office/drawing/2014/main" id="{7E3B9BFE-152A-49B2-B07C-8BA6F50AB9FD}"/>
              </a:ext>
            </a:extLst>
          </p:cNvPr>
          <p:cNvSpPr>
            <a:spLocks noGrp="1"/>
          </p:cNvSpPr>
          <p:nvPr>
            <p:ph idx="1"/>
          </p:nvPr>
        </p:nvSpPr>
        <p:spPr/>
        <p:txBody>
          <a:bodyPr/>
          <a:lstStyle/>
          <a:p>
            <a:r>
              <a:rPr lang="en-GB" dirty="0"/>
              <a:t>https://www.youtube.com/watch?v=YOXVMmPX4No</a:t>
            </a:r>
            <a:endParaRPr lang="en-AE" dirty="0"/>
          </a:p>
        </p:txBody>
      </p:sp>
      <p:sp>
        <p:nvSpPr>
          <p:cNvPr id="4" name="Footer Placeholder 3">
            <a:extLst>
              <a:ext uri="{FF2B5EF4-FFF2-40B4-BE49-F238E27FC236}">
                <a16:creationId xmlns:a16="http://schemas.microsoft.com/office/drawing/2014/main" id="{1920BAB7-0A68-4859-B00B-9829EF33884D}"/>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4035520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p:txBody>
          <a:bodyPr/>
          <a:lstStyle/>
          <a:p>
            <a:r>
              <a:rPr lang="en-US"/>
              <a:t>13.7 Space Travel Near Black Holes</a:t>
            </a:r>
          </a:p>
        </p:txBody>
      </p:sp>
      <p:sp>
        <p:nvSpPr>
          <p:cNvPr id="4" name="Content Placeholder 3"/>
          <p:cNvSpPr>
            <a:spLocks noGrp="1"/>
          </p:cNvSpPr>
          <p:nvPr>
            <p:ph idx="1"/>
          </p:nvPr>
        </p:nvSpPr>
        <p:spPr/>
        <p:txBody>
          <a:bodyPr/>
          <a:lstStyle/>
          <a:p>
            <a:r>
              <a:rPr lang="en-US" dirty="0"/>
              <a:t>Matter encountering a black hole will experience enormous tidal forces that will both heat it enough to radiate and tear it apart.</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137" y="2247595"/>
            <a:ext cx="4211726" cy="4305605"/>
          </a:xfrm>
          <a:prstGeom prst="rect">
            <a:avLst/>
          </a:prstGeom>
        </p:spPr>
      </p:pic>
    </p:spTree>
    <p:extLst>
      <p:ext uri="{BB962C8B-B14F-4D97-AF65-F5344CB8AC3E}">
        <p14:creationId xmlns:p14="http://schemas.microsoft.com/office/powerpoint/2010/main" val="387907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r>
              <a:rPr lang="en-US"/>
              <a:t>13.7 Space Travel Near Black Holes</a:t>
            </a:r>
          </a:p>
        </p:txBody>
      </p:sp>
      <p:sp>
        <p:nvSpPr>
          <p:cNvPr id="4" name="Content Placeholder 3"/>
          <p:cNvSpPr>
            <a:spLocks noGrp="1"/>
          </p:cNvSpPr>
          <p:nvPr>
            <p:ph idx="1"/>
          </p:nvPr>
        </p:nvSpPr>
        <p:spPr/>
        <p:txBody>
          <a:bodyPr/>
          <a:lstStyle/>
          <a:p>
            <a:r>
              <a:rPr lang="en-US" dirty="0"/>
              <a:t>A probe nearing the event horizon of a black hole will be seen by observers as experiencing a dramatic redshift as it gets closer, so that time appears to be going more and more slowly as it approaches the event horizon.</a:t>
            </a:r>
          </a:p>
          <a:p>
            <a:r>
              <a:rPr lang="en-US" dirty="0"/>
              <a:t>This is called a </a:t>
            </a:r>
            <a:r>
              <a:rPr lang="en-US" b="1" dirty="0"/>
              <a:t>gravitational redshift</a:t>
            </a:r>
            <a:r>
              <a:rPr lang="en-US" dirty="0"/>
              <a:t>.</a:t>
            </a:r>
            <a:r>
              <a:rPr lang="en-US" b="1" dirty="0"/>
              <a:t> </a:t>
            </a:r>
            <a:r>
              <a:rPr lang="en-US" dirty="0"/>
              <a:t>It is not due to motion, but to the large gravitational fields present. </a:t>
            </a:r>
          </a:p>
          <a:p>
            <a:r>
              <a:rPr lang="en-US" dirty="0"/>
              <a:t>The probe itself, however, does not experience any such shifts; time would appear normal to anyone inside.</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318373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title"/>
          </p:nvPr>
        </p:nvSpPr>
        <p:spPr/>
        <p:txBody>
          <a:bodyPr/>
          <a:lstStyle/>
          <a:p>
            <a:r>
              <a:rPr lang="en-US"/>
              <a:t>13.7 Space Travel Near Black Holes</a:t>
            </a:r>
          </a:p>
        </p:txBody>
      </p:sp>
      <p:sp>
        <p:nvSpPr>
          <p:cNvPr id="4" name="Content Placeholder 3"/>
          <p:cNvSpPr>
            <a:spLocks noGrp="1"/>
          </p:cNvSpPr>
          <p:nvPr>
            <p:ph idx="1"/>
          </p:nvPr>
        </p:nvSpPr>
        <p:spPr>
          <a:xfrm>
            <a:off x="152400" y="736599"/>
            <a:ext cx="3886200" cy="5638800"/>
          </a:xfrm>
        </p:spPr>
        <p:txBody>
          <a:bodyPr/>
          <a:lstStyle/>
          <a:p>
            <a:r>
              <a:rPr lang="en-US" dirty="0"/>
              <a:t>Similarly, a photon escaping from the vicinity of a black hole will use up a lot of energy doing so; it can’t slow down, but its wavelength gets longer and longer.</a:t>
            </a:r>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369"/>
          <a:stretch/>
        </p:blipFill>
        <p:spPr>
          <a:xfrm>
            <a:off x="4191000" y="838199"/>
            <a:ext cx="4784141" cy="5142170"/>
          </a:xfrm>
          <a:prstGeom prst="rect">
            <a:avLst/>
          </a:prstGeom>
        </p:spPr>
      </p:pic>
    </p:spTree>
    <p:extLst>
      <p:ext uri="{BB962C8B-B14F-4D97-AF65-F5344CB8AC3E}">
        <p14:creationId xmlns:p14="http://schemas.microsoft.com/office/powerpoint/2010/main" val="3827975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r>
              <a:rPr lang="en-US"/>
              <a:t>13.7 Space Travel Near Black Holes</a:t>
            </a:r>
          </a:p>
        </p:txBody>
      </p:sp>
      <p:sp>
        <p:nvSpPr>
          <p:cNvPr id="4" name="Content Placeholder 3"/>
          <p:cNvSpPr>
            <a:spLocks noGrp="1"/>
          </p:cNvSpPr>
          <p:nvPr>
            <p:ph idx="1"/>
          </p:nvPr>
        </p:nvSpPr>
        <p:spPr/>
        <p:txBody>
          <a:bodyPr/>
          <a:lstStyle/>
          <a:p>
            <a:r>
              <a:rPr lang="en-US" b="1" dirty="0"/>
              <a:t>What’s inside a black hole?</a:t>
            </a:r>
          </a:p>
          <a:p>
            <a:pPr lvl="1"/>
            <a:r>
              <a:rPr lang="en-US" dirty="0"/>
              <a:t>No one knows, of course; present theory predicts that the mass collapses until its radius is zero and its density is infinite; this is unlikely to be what actually happens.</a:t>
            </a:r>
          </a:p>
          <a:p>
            <a:pPr lvl="1"/>
            <a:r>
              <a:rPr lang="en-US" dirty="0"/>
              <a:t>Until we learn more about what happens in such extreme conditions, the interiors of black holes will remain a mystery.</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856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title"/>
          </p:nvPr>
        </p:nvSpPr>
        <p:spPr/>
        <p:txBody>
          <a:bodyPr/>
          <a:lstStyle/>
          <a:p>
            <a:r>
              <a:rPr lang="en-US"/>
              <a:t>13.8 Observational Evidence for Black Holes</a:t>
            </a:r>
          </a:p>
        </p:txBody>
      </p:sp>
      <p:sp>
        <p:nvSpPr>
          <p:cNvPr id="4" name="Content Placeholder 3"/>
          <p:cNvSpPr>
            <a:spLocks noGrp="1"/>
          </p:cNvSpPr>
          <p:nvPr>
            <p:ph idx="1"/>
          </p:nvPr>
        </p:nvSpPr>
        <p:spPr/>
        <p:txBody>
          <a:bodyPr/>
          <a:lstStyle/>
          <a:p>
            <a:r>
              <a:rPr lang="en-US" dirty="0"/>
              <a:t>The existence of black hole binary partners for ordinary stars can be inferred by the effect the holes have on the star’s orbit or by radiation from </a:t>
            </a:r>
            <a:r>
              <a:rPr lang="en-US" dirty="0" err="1"/>
              <a:t>infalling</a:t>
            </a:r>
            <a:r>
              <a:rPr lang="en-US" dirty="0"/>
              <a:t> matter.</a:t>
            </a:r>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361"/>
          <a:stretch/>
        </p:blipFill>
        <p:spPr>
          <a:xfrm>
            <a:off x="860999" y="2566566"/>
            <a:ext cx="7521001" cy="3986634"/>
          </a:xfrm>
          <a:prstGeom prst="rect">
            <a:avLst/>
          </a:prstGeom>
        </p:spPr>
      </p:pic>
    </p:spTree>
    <p:extLst>
      <p:ext uri="{BB962C8B-B14F-4D97-AF65-F5344CB8AC3E}">
        <p14:creationId xmlns:p14="http://schemas.microsoft.com/office/powerpoint/2010/main" val="2256383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r>
              <a:rPr lang="en-US"/>
              <a:t>13.8 Observational Evidence for Black Holes</a:t>
            </a:r>
          </a:p>
        </p:txBody>
      </p:sp>
      <p:sp>
        <p:nvSpPr>
          <p:cNvPr id="7" name="Content Placeholder 6"/>
          <p:cNvSpPr>
            <a:spLocks noGrp="1"/>
          </p:cNvSpPr>
          <p:nvPr>
            <p:ph idx="1"/>
          </p:nvPr>
        </p:nvSpPr>
        <p:spPr/>
        <p:txBody>
          <a:bodyPr/>
          <a:lstStyle/>
          <a:p>
            <a:r>
              <a:rPr lang="en-US" b="1" dirty="0"/>
              <a:t>Cygnus X-1</a:t>
            </a:r>
            <a:r>
              <a:rPr lang="en-US" dirty="0"/>
              <a:t> is a very strong black hole candidate.</a:t>
            </a:r>
          </a:p>
          <a:p>
            <a:pPr lvl="1"/>
            <a:r>
              <a:rPr lang="en-US" dirty="0"/>
              <a:t>Its visible partner is about 25 solar masses.</a:t>
            </a:r>
          </a:p>
          <a:p>
            <a:pPr lvl="1"/>
            <a:r>
              <a:rPr lang="en-US" dirty="0"/>
              <a:t>The system’s total mass is about 35 solar masses, so the X-ray source must be about 10 solar masses.</a:t>
            </a:r>
          </a:p>
          <a:p>
            <a:pPr lvl="1"/>
            <a:r>
              <a:rPr lang="en-US" dirty="0"/>
              <a:t>Hot gas appears to be flowing from the visible star to an unseen companion.</a:t>
            </a:r>
          </a:p>
          <a:p>
            <a:pPr lvl="1"/>
            <a:r>
              <a:rPr lang="en-US" dirty="0"/>
              <a:t>Short timescale variations indicate that the source must be very small.</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452799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p:txBody>
          <a:bodyPr/>
          <a:lstStyle/>
          <a:p>
            <a:r>
              <a:rPr lang="en-US"/>
              <a:t>13.8 Observational Evidence for Black Holes</a:t>
            </a:r>
          </a:p>
        </p:txBody>
      </p:sp>
      <p:sp>
        <p:nvSpPr>
          <p:cNvPr id="4" name="Content Placeholder 3"/>
          <p:cNvSpPr>
            <a:spLocks noGrp="1"/>
          </p:cNvSpPr>
          <p:nvPr>
            <p:ph idx="1"/>
          </p:nvPr>
        </p:nvSpPr>
        <p:spPr/>
        <p:txBody>
          <a:bodyPr/>
          <a:lstStyle/>
          <a:p>
            <a:r>
              <a:rPr lang="en-US" dirty="0"/>
              <a:t>Artist’s conception of the dynamics of the Cygnus </a:t>
            </a:r>
            <a:br>
              <a:rPr lang="en-US" dirty="0"/>
            </a:br>
            <a:r>
              <a:rPr lang="en-US" dirty="0"/>
              <a:t>X-1 system</a:t>
            </a:r>
          </a:p>
        </p:txBody>
      </p:sp>
      <p:sp>
        <p:nvSpPr>
          <p:cNvPr id="2" name="Footer Placeholder 1"/>
          <p:cNvSpPr>
            <a:spLocks noGrp="1"/>
          </p:cNvSpPr>
          <p:nvPr>
            <p:ph type="ftr" sz="quarter" idx="11"/>
          </p:nvPr>
        </p:nvSpPr>
        <p:spPr/>
        <p:txBody>
          <a:bodyPr/>
          <a:lstStyle/>
          <a:p>
            <a:pPr>
              <a:defRPr/>
            </a:pPr>
            <a:r>
              <a:rPr lang="en-US"/>
              <a:t>© 2017 Pearson Education, Inc.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841"/>
          <a:stretch/>
        </p:blipFill>
        <p:spPr>
          <a:xfrm>
            <a:off x="1172566" y="1761849"/>
            <a:ext cx="6798869" cy="4715151"/>
          </a:xfrm>
          <a:prstGeom prst="rect">
            <a:avLst/>
          </a:prstGeom>
        </p:spPr>
      </p:pic>
    </p:spTree>
    <p:extLst>
      <p:ext uri="{BB962C8B-B14F-4D97-AF65-F5344CB8AC3E}">
        <p14:creationId xmlns:p14="http://schemas.microsoft.com/office/powerpoint/2010/main" val="29258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r>
              <a:rPr lang="en-US"/>
              <a:t>13.8 Observational Evidence for Black Holes</a:t>
            </a:r>
          </a:p>
        </p:txBody>
      </p:sp>
      <p:sp>
        <p:nvSpPr>
          <p:cNvPr id="4" name="Content Placeholder 3"/>
          <p:cNvSpPr>
            <a:spLocks noGrp="1"/>
          </p:cNvSpPr>
          <p:nvPr>
            <p:ph idx="1"/>
          </p:nvPr>
        </p:nvSpPr>
        <p:spPr/>
        <p:txBody>
          <a:bodyPr/>
          <a:lstStyle/>
          <a:p>
            <a:r>
              <a:rPr lang="en-US" dirty="0"/>
              <a:t>There are several other black hole candidates as well, with characteristics similar to Cygnus X-1.</a:t>
            </a:r>
          </a:p>
          <a:p>
            <a:r>
              <a:rPr lang="en-US" dirty="0"/>
              <a:t>The centers of many galaxies contain </a:t>
            </a:r>
            <a:r>
              <a:rPr lang="en-US" b="1" dirty="0"/>
              <a:t>supermassive black holes</a:t>
            </a:r>
            <a:r>
              <a:rPr lang="en-US" dirty="0"/>
              <a:t>—about 1 million solar masses.</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795745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340"/>
          <a:stretch/>
        </p:blipFill>
        <p:spPr>
          <a:xfrm>
            <a:off x="1473692" y="2199167"/>
            <a:ext cx="6211875" cy="4495800"/>
          </a:xfrm>
          <a:prstGeom prst="rect">
            <a:avLst/>
          </a:prstGeom>
        </p:spPr>
      </p:pic>
      <p:sp>
        <p:nvSpPr>
          <p:cNvPr id="39938" name="Rectangle 5"/>
          <p:cNvSpPr>
            <a:spLocks noGrp="1" noChangeArrowheads="1"/>
          </p:cNvSpPr>
          <p:nvPr>
            <p:ph type="title"/>
          </p:nvPr>
        </p:nvSpPr>
        <p:spPr/>
        <p:txBody>
          <a:bodyPr/>
          <a:lstStyle/>
          <a:p>
            <a:r>
              <a:rPr lang="en-US"/>
              <a:t>13.8 Observational Evidence for Black Holes</a:t>
            </a:r>
          </a:p>
        </p:txBody>
      </p:sp>
      <p:sp>
        <p:nvSpPr>
          <p:cNvPr id="4" name="Content Placeholder 3"/>
          <p:cNvSpPr>
            <a:spLocks noGrp="1"/>
          </p:cNvSpPr>
          <p:nvPr>
            <p:ph idx="1"/>
          </p:nvPr>
        </p:nvSpPr>
        <p:spPr/>
        <p:txBody>
          <a:bodyPr/>
          <a:lstStyle/>
          <a:p>
            <a:r>
              <a:rPr lang="en-US" dirty="0"/>
              <a:t>Recently, evidence for </a:t>
            </a:r>
            <a:r>
              <a:rPr lang="en-US" b="1" dirty="0"/>
              <a:t>intermediate-mass black holes</a:t>
            </a:r>
            <a:r>
              <a:rPr lang="en-US" dirty="0"/>
              <a:t> has been found; these are about 100 to 1000 solar masses. Their origin is not well understood.</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923587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r>
              <a:rPr lang="en-US"/>
              <a:t>Summary of Chapter 13</a:t>
            </a:r>
          </a:p>
        </p:txBody>
      </p:sp>
      <p:sp>
        <p:nvSpPr>
          <p:cNvPr id="4" name="Content Placeholder 3"/>
          <p:cNvSpPr>
            <a:spLocks noGrp="1"/>
          </p:cNvSpPr>
          <p:nvPr>
            <p:ph idx="1"/>
          </p:nvPr>
        </p:nvSpPr>
        <p:spPr/>
        <p:txBody>
          <a:bodyPr/>
          <a:lstStyle/>
          <a:p>
            <a:r>
              <a:rPr lang="en-US" dirty="0"/>
              <a:t>A supernova may leave behind a neutron star.</a:t>
            </a:r>
          </a:p>
          <a:p>
            <a:r>
              <a:rPr lang="en-US" dirty="0"/>
              <a:t>Neutron stars are very dense, spin rapidly, and have intense magnetic fields.</a:t>
            </a:r>
          </a:p>
          <a:p>
            <a:r>
              <a:rPr lang="en-US" dirty="0"/>
              <a:t>Neutron stars may appear as pulsars due to the lighthouse effect.</a:t>
            </a:r>
          </a:p>
          <a:p>
            <a:r>
              <a:rPr lang="en-US" dirty="0"/>
              <a:t>A neutron star in close binary may become an X-ray </a:t>
            </a:r>
            <a:r>
              <a:rPr lang="en-US" dirty="0" err="1"/>
              <a:t>burster</a:t>
            </a:r>
            <a:r>
              <a:rPr lang="en-US" dirty="0"/>
              <a:t> or millisecond pulsar.</a:t>
            </a:r>
          </a:p>
          <a:p>
            <a:r>
              <a:rPr lang="en-US" dirty="0"/>
              <a:t>Gamma-ray bursts probably are due to two neutron stars colliding, or to </a:t>
            </a:r>
            <a:r>
              <a:rPr lang="en-US" dirty="0" err="1"/>
              <a:t>hypernova</a:t>
            </a:r>
            <a:r>
              <a:rPr lang="en-US" dirty="0"/>
              <a:t>.</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1946733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C1B77-5C8B-4C0E-9332-0F5C61D4F2F3}"/>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4CA68A8F-0F0F-4180-88EB-E9321FADD2D0}"/>
              </a:ext>
            </a:extLst>
          </p:cNvPr>
          <p:cNvSpPr>
            <a:spLocks noGrp="1"/>
          </p:cNvSpPr>
          <p:nvPr>
            <p:ph idx="1"/>
          </p:nvPr>
        </p:nvSpPr>
        <p:spPr/>
        <p:txBody>
          <a:bodyPr/>
          <a:lstStyle/>
          <a:p>
            <a:r>
              <a:rPr lang="en-GB" sz="2400" dirty="0"/>
              <a:t>When the core of a star begins to collapse in the absence of nuclear reactions, its density increases and attains a value comparable to the density of white dwarfs. The degeneracy pressure due to electrons can balance the gravitational contraction only when the mass of the object is smaller than the Chandrasekhar limit. If the mass is more than this limiting value, the gravitational collapse continues and the density of the star increases further. When the density is in the range ~ 10^14 − 10^15 g cm −3 , the following two things happen:</a:t>
            </a:r>
          </a:p>
          <a:p>
            <a:r>
              <a:rPr lang="en-GB" sz="2400" dirty="0"/>
              <a:t> a) protons and electrons combine to produce neutrons and neutrinos according to the following inverse β-decay reaction: e + p → n + v </a:t>
            </a:r>
          </a:p>
          <a:p>
            <a:r>
              <a:rPr lang="en-GB" sz="2400" dirty="0"/>
              <a:t>b) atomic nuclei begin to disintegrate due to pressure ionisation.</a:t>
            </a:r>
            <a:endParaRPr lang="en-AE" sz="2400" dirty="0"/>
          </a:p>
        </p:txBody>
      </p:sp>
      <p:sp>
        <p:nvSpPr>
          <p:cNvPr id="4" name="Footer Placeholder 3">
            <a:extLst>
              <a:ext uri="{FF2B5EF4-FFF2-40B4-BE49-F238E27FC236}">
                <a16:creationId xmlns:a16="http://schemas.microsoft.com/office/drawing/2014/main" id="{78291C27-39CA-4873-A4E8-B9588F3A03F6}"/>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397847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p>
            <a:r>
              <a:rPr lang="en-US"/>
              <a:t>Summary of Chapter 13, cont.</a:t>
            </a:r>
          </a:p>
        </p:txBody>
      </p:sp>
      <p:sp>
        <p:nvSpPr>
          <p:cNvPr id="4" name="Content Placeholder 3"/>
          <p:cNvSpPr>
            <a:spLocks noGrp="1"/>
          </p:cNvSpPr>
          <p:nvPr>
            <p:ph idx="1"/>
          </p:nvPr>
        </p:nvSpPr>
        <p:spPr/>
        <p:txBody>
          <a:bodyPr/>
          <a:lstStyle/>
          <a:p>
            <a:r>
              <a:rPr lang="en-US" dirty="0"/>
              <a:t>If the core remnant is more than about 3 solar masses, it collapses into a black hole.</a:t>
            </a:r>
          </a:p>
          <a:p>
            <a:r>
              <a:rPr lang="en-US" dirty="0"/>
              <a:t>We need general relativity to describe black holes; it describes gravity as the warping of </a:t>
            </a:r>
            <a:r>
              <a:rPr lang="en-US" dirty="0" err="1"/>
              <a:t>spacetime</a:t>
            </a:r>
            <a:r>
              <a:rPr lang="en-US" dirty="0"/>
              <a:t>.</a:t>
            </a:r>
          </a:p>
          <a:p>
            <a:r>
              <a:rPr lang="en-US" dirty="0"/>
              <a:t>Anything entering within the event horizon of a black hole cannot escape.</a:t>
            </a:r>
          </a:p>
          <a:p>
            <a:r>
              <a:rPr lang="en-US" dirty="0"/>
              <a:t>Distance from an event horizon to singularity is the Schwarzschild radius.</a:t>
            </a:r>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542530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t>Summary of Chapter 13, cont.</a:t>
            </a:r>
          </a:p>
        </p:txBody>
      </p:sp>
      <p:sp>
        <p:nvSpPr>
          <p:cNvPr id="4" name="Content Placeholder 3"/>
          <p:cNvSpPr>
            <a:spLocks noGrp="1"/>
          </p:cNvSpPr>
          <p:nvPr>
            <p:ph idx="1"/>
          </p:nvPr>
        </p:nvSpPr>
        <p:spPr/>
        <p:txBody>
          <a:bodyPr/>
          <a:lstStyle/>
          <a:p>
            <a:r>
              <a:rPr lang="en-US" dirty="0"/>
              <a:t>Distant observer would see an object entering a black hole to be subject to extreme gravitational redshift and time dilation.</a:t>
            </a:r>
          </a:p>
          <a:p>
            <a:r>
              <a:rPr lang="en-US" dirty="0"/>
              <a:t>Material approaching a black hole will emit strong </a:t>
            </a:r>
            <a:br>
              <a:rPr lang="en-US" dirty="0"/>
            </a:br>
            <a:r>
              <a:rPr lang="en-US" dirty="0"/>
              <a:t>X-rays.</a:t>
            </a:r>
          </a:p>
          <a:p>
            <a:r>
              <a:rPr lang="en-US" dirty="0"/>
              <a:t>A few such X-ray sources have been found and are black hole candidates.</a:t>
            </a:r>
          </a:p>
          <a:p>
            <a:endParaRPr lang="en-US" dirty="0"/>
          </a:p>
        </p:txBody>
      </p:sp>
      <p:sp>
        <p:nvSpPr>
          <p:cNvPr id="2" name="Footer Placeholder 1"/>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3046944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B8516-1860-41CD-87C3-A2875411C7B1}"/>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59D703F4-2F35-4B57-B08F-4F0D4A55E06F}"/>
              </a:ext>
            </a:extLst>
          </p:cNvPr>
          <p:cNvSpPr>
            <a:spLocks noGrp="1"/>
          </p:cNvSpPr>
          <p:nvPr>
            <p:ph idx="1"/>
          </p:nvPr>
        </p:nvSpPr>
        <p:spPr/>
        <p:txBody>
          <a:bodyPr/>
          <a:lstStyle/>
          <a:p>
            <a:r>
              <a:rPr lang="en-GB" b="1" dirty="0"/>
              <a:t>Is there any limiting mass for neutron stars similar to the Chandrasekhar limit for white dwarfs? </a:t>
            </a:r>
          </a:p>
          <a:p>
            <a:r>
              <a:rPr lang="en-GB" dirty="0"/>
              <a:t>Yes; but the precise value of the limiting mass for the stars is difficult to determine because the behaviour of matter at such high densities is not well understood yet. The estimated limiting mass is in the range 2 – 3 MΘ</a:t>
            </a:r>
            <a:endParaRPr lang="en-AE" dirty="0"/>
          </a:p>
        </p:txBody>
      </p:sp>
      <p:sp>
        <p:nvSpPr>
          <p:cNvPr id="4" name="Footer Placeholder 3">
            <a:extLst>
              <a:ext uri="{FF2B5EF4-FFF2-40B4-BE49-F238E27FC236}">
                <a16:creationId xmlns:a16="http://schemas.microsoft.com/office/drawing/2014/main" id="{FF7EA5C7-F5F9-47EA-ACC7-2E598677EDB5}"/>
              </a:ext>
            </a:extLst>
          </p:cNvPr>
          <p:cNvSpPr>
            <a:spLocks noGrp="1"/>
          </p:cNvSpPr>
          <p:nvPr>
            <p:ph type="ftr" sz="quarter" idx="11"/>
          </p:nvPr>
        </p:nvSpPr>
        <p:spPr/>
        <p:txBody>
          <a:bodyPr/>
          <a:lstStyle/>
          <a:p>
            <a:pPr>
              <a:defRPr/>
            </a:pPr>
            <a:r>
              <a:rPr lang="en-US"/>
              <a:t>© 2017 Pearson Education, Inc.</a:t>
            </a:r>
          </a:p>
        </p:txBody>
      </p:sp>
    </p:spTree>
    <p:extLst>
      <p:ext uri="{BB962C8B-B14F-4D97-AF65-F5344CB8AC3E}">
        <p14:creationId xmlns:p14="http://schemas.microsoft.com/office/powerpoint/2010/main" val="297191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F6A2-69B6-49D2-8A04-87D965F75FDF}"/>
              </a:ext>
            </a:extLst>
          </p:cNvPr>
          <p:cNvSpPr>
            <a:spLocks noGrp="1"/>
          </p:cNvSpPr>
          <p:nvPr>
            <p:ph type="title"/>
          </p:nvPr>
        </p:nvSpPr>
        <p:spPr/>
        <p:txBody>
          <a:bodyPr/>
          <a:lstStyle/>
          <a:p>
            <a:endParaRPr lang="en-AE" dirty="0">
              <a:solidFill>
                <a:srgbClr val="FF0000"/>
              </a:solidFill>
            </a:endParaRPr>
          </a:p>
        </p:txBody>
      </p:sp>
      <p:sp>
        <p:nvSpPr>
          <p:cNvPr id="3" name="Content Placeholder 2">
            <a:extLst>
              <a:ext uri="{FF2B5EF4-FFF2-40B4-BE49-F238E27FC236}">
                <a16:creationId xmlns:a16="http://schemas.microsoft.com/office/drawing/2014/main" id="{D9A7EB4E-012A-4CFB-B571-098405C079EE}"/>
              </a:ext>
            </a:extLst>
          </p:cNvPr>
          <p:cNvSpPr>
            <a:spLocks noGrp="1"/>
          </p:cNvSpPr>
          <p:nvPr>
            <p:ph idx="1"/>
          </p:nvPr>
        </p:nvSpPr>
        <p:spPr/>
        <p:txBody>
          <a:bodyPr/>
          <a:lstStyle/>
          <a:p>
            <a:r>
              <a:rPr lang="en-GB" dirty="0"/>
              <a:t>How strong is its gravitational pull?</a:t>
            </a:r>
          </a:p>
          <a:p>
            <a:r>
              <a:rPr lang="en-GB" dirty="0"/>
              <a:t>Estimate the value of gravitational acceleration, g, on a neutron star, say, of mass Mn ~ 1.5MΘ and radius Rn ~ 10 km</a:t>
            </a:r>
          </a:p>
          <a:p>
            <a:endParaRPr lang="en-AE" dirty="0"/>
          </a:p>
        </p:txBody>
      </p:sp>
      <p:sp>
        <p:nvSpPr>
          <p:cNvPr id="4" name="Footer Placeholder 3">
            <a:extLst>
              <a:ext uri="{FF2B5EF4-FFF2-40B4-BE49-F238E27FC236}">
                <a16:creationId xmlns:a16="http://schemas.microsoft.com/office/drawing/2014/main" id="{116A0ACF-2C94-4ADB-963A-B34BB70685EB}"/>
              </a:ext>
            </a:extLst>
          </p:cNvPr>
          <p:cNvSpPr>
            <a:spLocks noGrp="1"/>
          </p:cNvSpPr>
          <p:nvPr>
            <p:ph type="ftr" sz="quarter" idx="11"/>
          </p:nvPr>
        </p:nvSpPr>
        <p:spPr/>
        <p:txBody>
          <a:bodyPr/>
          <a:lstStyle/>
          <a:p>
            <a:pPr>
              <a:defRPr/>
            </a:pPr>
            <a:r>
              <a:rPr lang="en-US"/>
              <a:t>© 2017 Pearson Education, Inc.</a:t>
            </a:r>
          </a:p>
        </p:txBody>
      </p:sp>
      <p:pic>
        <p:nvPicPr>
          <p:cNvPr id="5" name="Picture 4">
            <a:extLst>
              <a:ext uri="{FF2B5EF4-FFF2-40B4-BE49-F238E27FC236}">
                <a16:creationId xmlns:a16="http://schemas.microsoft.com/office/drawing/2014/main" id="{A2BCD251-0CE9-4388-824D-97099F0CF34E}"/>
              </a:ext>
            </a:extLst>
          </p:cNvPr>
          <p:cNvPicPr>
            <a:picLocks noChangeAspect="1"/>
          </p:cNvPicPr>
          <p:nvPr/>
        </p:nvPicPr>
        <p:blipFill>
          <a:blip r:embed="rId2"/>
          <a:stretch>
            <a:fillRect/>
          </a:stretch>
        </p:blipFill>
        <p:spPr>
          <a:xfrm>
            <a:off x="3886200" y="2133600"/>
            <a:ext cx="3622708" cy="1767176"/>
          </a:xfrm>
          <a:prstGeom prst="rect">
            <a:avLst/>
          </a:prstGeom>
        </p:spPr>
      </p:pic>
      <p:sp>
        <p:nvSpPr>
          <p:cNvPr id="6" name="Rectangle 5">
            <a:extLst>
              <a:ext uri="{FF2B5EF4-FFF2-40B4-BE49-F238E27FC236}">
                <a16:creationId xmlns:a16="http://schemas.microsoft.com/office/drawing/2014/main" id="{E942CF43-B98D-4FAD-BE12-130958D1A8F1}"/>
              </a:ext>
            </a:extLst>
          </p:cNvPr>
          <p:cNvSpPr/>
          <p:nvPr/>
        </p:nvSpPr>
        <p:spPr>
          <a:xfrm>
            <a:off x="189186" y="3892893"/>
            <a:ext cx="8839200" cy="1938992"/>
          </a:xfrm>
          <a:prstGeom prst="rect">
            <a:avLst/>
          </a:prstGeom>
        </p:spPr>
        <p:txBody>
          <a:bodyPr wrap="square">
            <a:spAutoFit/>
          </a:bodyPr>
          <a:lstStyle/>
          <a:p>
            <a:r>
              <a:rPr lang="en-GB" dirty="0"/>
              <a:t>Substituting the values of Mn and Rn, we get, </a:t>
            </a:r>
            <a:r>
              <a:rPr lang="en-GB" dirty="0" err="1"/>
              <a:t>gn</a:t>
            </a:r>
            <a:r>
              <a:rPr lang="en-GB" dirty="0"/>
              <a:t> ~ 2 × 10^14 cm s^ −2 . The value of </a:t>
            </a:r>
            <a:r>
              <a:rPr lang="en-GB" dirty="0" err="1"/>
              <a:t>gn</a:t>
            </a:r>
            <a:r>
              <a:rPr lang="en-GB" dirty="0"/>
              <a:t> is ~ 2 × 10^11 times higher than the gravitational acceleration on the Earth! That is, the gravitational force on a neutron star is 10^11 times stronger than that due to the Earth.</a:t>
            </a:r>
            <a:endParaRPr lang="en-AE" dirty="0"/>
          </a:p>
        </p:txBody>
      </p:sp>
    </p:spTree>
    <p:extLst>
      <p:ext uri="{BB962C8B-B14F-4D97-AF65-F5344CB8AC3E}">
        <p14:creationId xmlns:p14="http://schemas.microsoft.com/office/powerpoint/2010/main" val="340288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D622-2096-4348-B3AE-E9076F7F86CF}"/>
              </a:ext>
            </a:extLst>
          </p:cNvPr>
          <p:cNvSpPr>
            <a:spLocks noGrp="1"/>
          </p:cNvSpPr>
          <p:nvPr>
            <p:ph type="title"/>
          </p:nvPr>
        </p:nvSpPr>
        <p:spPr/>
        <p:txBody>
          <a:bodyPr/>
          <a:lstStyle/>
          <a:p>
            <a:r>
              <a:rPr lang="en-GB" dirty="0">
                <a:solidFill>
                  <a:srgbClr val="FF0000"/>
                </a:solidFill>
              </a:rPr>
              <a:t>Gravitational Red-shift of Neutron Stars</a:t>
            </a:r>
            <a:endParaRPr lang="en-AE" dirty="0"/>
          </a:p>
        </p:txBody>
      </p:sp>
      <p:sp>
        <p:nvSpPr>
          <p:cNvPr id="3" name="Content Placeholder 2">
            <a:extLst>
              <a:ext uri="{FF2B5EF4-FFF2-40B4-BE49-F238E27FC236}">
                <a16:creationId xmlns:a16="http://schemas.microsoft.com/office/drawing/2014/main" id="{0582E7C8-24B8-4265-8808-247B47A823D3}"/>
              </a:ext>
            </a:extLst>
          </p:cNvPr>
          <p:cNvSpPr>
            <a:spLocks noGrp="1"/>
          </p:cNvSpPr>
          <p:nvPr>
            <p:ph idx="1"/>
          </p:nvPr>
        </p:nvSpPr>
        <p:spPr/>
        <p:txBody>
          <a:bodyPr/>
          <a:lstStyle/>
          <a:p>
            <a:pPr marL="0" indent="0">
              <a:buNone/>
            </a:pPr>
            <a:r>
              <a:rPr lang="en-GB" dirty="0"/>
              <a:t>Suppose you are standing on the surface of the star which is emitting a yellow light at λ = 5800 Angstrom . The light reaches your eyes approximately one metre above the ground. The interesting question is: </a:t>
            </a:r>
            <a:r>
              <a:rPr lang="en-GB" b="1" dirty="0"/>
              <a:t>Will you see the light as yellow?</a:t>
            </a:r>
          </a:p>
          <a:p>
            <a:pPr marL="0" indent="0">
              <a:buNone/>
            </a:pPr>
            <a:endParaRPr lang="en-GB" b="1" dirty="0"/>
          </a:p>
          <a:p>
            <a:pPr marL="0" indent="0">
              <a:buNone/>
            </a:pPr>
            <a:r>
              <a:rPr lang="en-GB" dirty="0"/>
              <a:t>A photon leaving the surface of the neutron star has energy </a:t>
            </a:r>
            <a:r>
              <a:rPr lang="en-GB" dirty="0" err="1"/>
              <a:t>hν</a:t>
            </a:r>
            <a:r>
              <a:rPr lang="en-GB" dirty="0"/>
              <a:t> and equivalent mass </a:t>
            </a:r>
            <a:r>
              <a:rPr lang="en-GB" dirty="0" err="1"/>
              <a:t>hν</a:t>
            </a:r>
            <a:r>
              <a:rPr lang="en-GB" dirty="0"/>
              <a:t>/c^2 . The neutron star will attract this photon and, as a result, the photon has to work ‘hard’ against the star’s gravity to reach your eyes (just as a stone thrown upward from the earth slows down as it goes higher)</a:t>
            </a:r>
            <a:endParaRPr lang="en-AE" b="1" dirty="0"/>
          </a:p>
        </p:txBody>
      </p:sp>
      <p:sp>
        <p:nvSpPr>
          <p:cNvPr id="4" name="Footer Placeholder 3">
            <a:extLst>
              <a:ext uri="{FF2B5EF4-FFF2-40B4-BE49-F238E27FC236}">
                <a16:creationId xmlns:a16="http://schemas.microsoft.com/office/drawing/2014/main" id="{F1032E79-43BD-4ED4-B853-335DE46D12B1}"/>
              </a:ext>
            </a:extLst>
          </p:cNvPr>
          <p:cNvSpPr>
            <a:spLocks noGrp="1"/>
          </p:cNvSpPr>
          <p:nvPr>
            <p:ph type="ftr" sz="quarter" idx="11"/>
          </p:nvPr>
        </p:nvSpPr>
        <p:spPr/>
        <p:txBody>
          <a:bodyPr/>
          <a:lstStyle/>
          <a:p>
            <a:pPr>
              <a:defRPr/>
            </a:pPr>
            <a:r>
              <a:rPr lang="en-US"/>
              <a:t>© 2017 Pearson Education, Inc.</a:t>
            </a:r>
          </a:p>
        </p:txBody>
      </p:sp>
      <p:sp>
        <p:nvSpPr>
          <p:cNvPr id="5" name="Rectangle 4">
            <a:extLst>
              <a:ext uri="{FF2B5EF4-FFF2-40B4-BE49-F238E27FC236}">
                <a16:creationId xmlns:a16="http://schemas.microsoft.com/office/drawing/2014/main" id="{FD473E09-37FC-402E-8765-D04311FF5818}"/>
              </a:ext>
            </a:extLst>
          </p:cNvPr>
          <p:cNvSpPr/>
          <p:nvPr/>
        </p:nvSpPr>
        <p:spPr>
          <a:xfrm>
            <a:off x="1295400" y="6027003"/>
            <a:ext cx="7010400" cy="461665"/>
          </a:xfrm>
          <a:prstGeom prst="rect">
            <a:avLst/>
          </a:prstGeom>
        </p:spPr>
        <p:txBody>
          <a:bodyPr wrap="square">
            <a:spAutoFit/>
          </a:bodyPr>
          <a:lstStyle/>
          <a:p>
            <a:r>
              <a:rPr lang="en-AE" dirty="0"/>
              <a:t>https://www.youtube.com/watch?v=cNpKMn9aV9g</a:t>
            </a:r>
          </a:p>
        </p:txBody>
      </p:sp>
    </p:spTree>
    <p:extLst>
      <p:ext uri="{BB962C8B-B14F-4D97-AF65-F5344CB8AC3E}">
        <p14:creationId xmlns:p14="http://schemas.microsoft.com/office/powerpoint/2010/main" val="625593631"/>
      </p:ext>
    </p:extLst>
  </p:cSld>
  <p:clrMapOvr>
    <a:masterClrMapping/>
  </p:clrMapOvr>
</p:sld>
</file>

<file path=ppt/theme/theme1.xml><?xml version="1.0" encoding="utf-8"?>
<a:theme xmlns:a="http://schemas.openxmlformats.org/drawingml/2006/main" name="Chaisson_LectureDesig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isson_LectureDesign" id="{C236204A-3632-49D7-AB8D-C39AC8EAB762}" vid="{A09BBE85-E338-4D92-868D-E622E00833E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Chaisson_LectureDesign</Template>
  <TotalTime>13762</TotalTime>
  <Words>3742</Words>
  <Application>Microsoft Office PowerPoint</Application>
  <PresentationFormat>On-screen Show (4:3)</PresentationFormat>
  <Paragraphs>274</Paragraphs>
  <Slides>61</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ヒラギノ角ゴ Pro W3</vt:lpstr>
      <vt:lpstr>Chaisson_LectureDesign</vt:lpstr>
      <vt:lpstr> Neutron Stars and Black Holes</vt:lpstr>
      <vt:lpstr>Units of Chapter</vt:lpstr>
      <vt:lpstr>Neutron Stars</vt:lpstr>
      <vt:lpstr>13.1 Neutron Stars</vt:lpstr>
      <vt:lpstr>Neutron star interior</vt:lpstr>
      <vt:lpstr>PowerPoint Presentation</vt:lpstr>
      <vt:lpstr>PowerPoint Presentation</vt:lpstr>
      <vt:lpstr>PowerPoint Presentation</vt:lpstr>
      <vt:lpstr>Gravitational Red-shift of Neutron Stars</vt:lpstr>
      <vt:lpstr>PowerPoint Presentation</vt:lpstr>
      <vt:lpstr>PowerPoint Presentation</vt:lpstr>
      <vt:lpstr>PowerPoint Presentation</vt:lpstr>
      <vt:lpstr>PowerPoint Presentation</vt:lpstr>
      <vt:lpstr>13.1 Neutron Stars</vt:lpstr>
      <vt:lpstr> Pulsars</vt:lpstr>
      <vt:lpstr>PowerPoint Presentation</vt:lpstr>
      <vt:lpstr>PowerPoint Presentation</vt:lpstr>
      <vt:lpstr>13.2 Pulsars</vt:lpstr>
      <vt:lpstr>13.2 Pulsars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13.2 Pulsars</vt:lpstr>
      <vt:lpstr>13.2 Pulsars</vt:lpstr>
      <vt:lpstr>13.2 Pulsars</vt:lpstr>
      <vt:lpstr>13.3 Neutron Star Binaries</vt:lpstr>
      <vt:lpstr>13.3 Neutron Star Binaries</vt:lpstr>
      <vt:lpstr>13.3 Neutron Star Binaries</vt:lpstr>
      <vt:lpstr>13.3 Neutron Star Binaries</vt:lpstr>
      <vt:lpstr>13.4 Gamma-Ray Bursts</vt:lpstr>
      <vt:lpstr>13.4 Gamma-Ray Bursts</vt:lpstr>
      <vt:lpstr>13.4 Gamma-Ray Bursts</vt:lpstr>
      <vt:lpstr>13.4 Gamma-Ray Bursts</vt:lpstr>
      <vt:lpstr>13.4 Gamma-Ray Bursts</vt:lpstr>
      <vt:lpstr>Pulsars</vt:lpstr>
      <vt:lpstr>13.5 Black Holes</vt:lpstr>
      <vt:lpstr>13.5 Black Holes</vt:lpstr>
      <vt:lpstr>Schwarzschild radius</vt:lpstr>
      <vt:lpstr>PowerPoint Presentation</vt:lpstr>
      <vt:lpstr>13.6 Einstein’s Theories of Relativity</vt:lpstr>
      <vt:lpstr>13.6 Einstein’s Theories of Relativity</vt:lpstr>
      <vt:lpstr>13.6 Einstein’s Theories of Relativity</vt:lpstr>
      <vt:lpstr>13.6 Einstein’s Theories of Relativity</vt:lpstr>
      <vt:lpstr>13.7 Space Travel Near Black Holes</vt:lpstr>
      <vt:lpstr>13.7 Space Travel Near Black Holes</vt:lpstr>
      <vt:lpstr>13.7 Space Travel Near Black Holes</vt:lpstr>
      <vt:lpstr>13.7 Space Travel Near Black Holes</vt:lpstr>
      <vt:lpstr>13.7 Space Travel Near Black Holes</vt:lpstr>
      <vt:lpstr>13.8 Observational Evidence for Black Holes</vt:lpstr>
      <vt:lpstr>13.8 Observational Evidence for Black Holes</vt:lpstr>
      <vt:lpstr>13.8 Observational Evidence for Black Holes</vt:lpstr>
      <vt:lpstr>13.8 Observational Evidence for Black Holes</vt:lpstr>
      <vt:lpstr>13.8 Observational Evidence for Black Holes</vt:lpstr>
      <vt:lpstr>Summary of Chapter 13</vt:lpstr>
      <vt:lpstr>Summary of Chapter 13, cont.</vt:lpstr>
      <vt:lpstr>Summary of Chapter 13, cont.</vt:lpstr>
    </vt:vector>
  </TitlesOfParts>
  <Company>PIT Magnus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PIT Magnus</dc:creator>
  <cp:lastModifiedBy>Swati Routh</cp:lastModifiedBy>
  <cp:revision>198</cp:revision>
  <dcterms:created xsi:type="dcterms:W3CDTF">2009-05-07T13:05:28Z</dcterms:created>
  <dcterms:modified xsi:type="dcterms:W3CDTF">2023-12-27T10:29:18Z</dcterms:modified>
</cp:coreProperties>
</file>